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notesSlides/notesSlide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3.xml" ContentType="application/inkml+xml"/>
  <Override PartName="/ppt/notesSlides/notesSlide11.xml" ContentType="application/vnd.openxmlformats-officedocument.presentationml.notesSlide+xml"/>
  <Override PartName="/ppt/ink/ink1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80" r:id="rId2"/>
  </p:sldMasterIdLst>
  <p:notesMasterIdLst>
    <p:notesMasterId r:id="rId16"/>
  </p:notesMasterIdLst>
  <p:sldIdLst>
    <p:sldId id="256" r:id="rId3"/>
    <p:sldId id="257" r:id="rId4"/>
    <p:sldId id="258" r:id="rId5"/>
    <p:sldId id="320" r:id="rId6"/>
    <p:sldId id="321" r:id="rId7"/>
    <p:sldId id="322" r:id="rId8"/>
    <p:sldId id="323" r:id="rId9"/>
    <p:sldId id="261" r:id="rId10"/>
    <p:sldId id="262" r:id="rId11"/>
    <p:sldId id="263" r:id="rId12"/>
    <p:sldId id="264" r:id="rId13"/>
    <p:sldId id="325" r:id="rId14"/>
    <p:sldId id="326" r:id="rId15"/>
  </p:sldIdLst>
  <p:sldSz cx="14630400" cy="82296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Noto Sans Symbols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49">
          <p15:clr>
            <a:srgbClr val="A4A3A4"/>
          </p15:clr>
        </p15:guide>
        <p15:guide id="2" pos="4608">
          <p15:clr>
            <a:srgbClr val="A4A3A4"/>
          </p15:clr>
        </p15:guide>
        <p15:guide id="3" pos="458">
          <p15:clr>
            <a:srgbClr val="A4A3A4"/>
          </p15:clr>
        </p15:guide>
        <p15:guide id="4" orient="horz" pos="1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B55"/>
    <a:srgbClr val="CC0000"/>
    <a:srgbClr val="F6C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4"/>
    <p:restoredTop sz="92794" autoAdjust="0"/>
  </p:normalViewPr>
  <p:slideViewPr>
    <p:cSldViewPr snapToGrid="0">
      <p:cViewPr varScale="1">
        <p:scale>
          <a:sx n="71" d="100"/>
          <a:sy n="71" d="100"/>
        </p:scale>
        <p:origin x="744" y="66"/>
      </p:cViewPr>
      <p:guideLst>
        <p:guide orient="horz" pos="1549"/>
        <p:guide pos="4608"/>
        <p:guide pos="458"/>
        <p:guide orient="horz" pos="1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2:59:48.786"/>
    </inkml:context>
    <inkml:brush xml:id="br0">
      <inkml:brushProperty name="width" value="0.07056" units="cm"/>
      <inkml:brushProperty name="height" value="0.07056" units="cm"/>
      <inkml:brushProperty name="color" value="#414B55"/>
    </inkml:brush>
  </inkml:definitions>
  <inkml:trace contextRef="#ctx0" brushRef="#br0">5641 446 24575,'-38'-22'0,"-15"-7"0,-32-5 0,22 13 0,-7-1-2080,-22-2 0,-8 2 2080,12 2 0,-5 2 0,-2 0-870,17 4 0,1 2 0,-3-2 0,-5 2 870,-2 0 0,-5 0 0,-2 0 0,-1 1 0,0 1-535,-3 0 1,-1 1-1,-1-1 1,-1 2 0,-4 1 534,6 0 0,-3 1 0,-2-1 0,0 3 0,0-2 0,1 1 0,3 1 0,1-1 0,0 2 0,0 0 0,1-1 0,0 2 0,1 0 0,-2 0 0,2 1 0,0 0 0,2 1 0,1-1-439,-9 1 0,3 0 1,1 0-1,2 1 0,-1 0 439,10 2 0,-1-1 0,1 1 0,3 1 0,3-1 32,0 2 0,2-1 0,3 3 1,4 1-33,-12 6 0,4 1 0,8 5 1079,2 5 0,10 5-1079,10 5 0,9 4 4300,-8 45-4300,25 19 0,18-45 0,4 2 0,5 9 0,3 2 0,2-4 0,7 1 1481,12 14 1,9 1-1482,12 4 0,11 0-295,-5-18 1,6 3 0,6-4 294,-6-13 0,4-1 0,4-2 0,4-3-1060,13 4 1,6-1 0,5-4-1,4-3 1060,-23-13 0,5-2 0,3-1 0,0-3 0,3-1 0,1-1-544,-4-4 0,2-2 1,2-1-1,1-1 0,0-1 1,-1-1-1,-1-1 544,13 3 0,-2-2 0,0-1 0,0-1 0,3-1 0,0-2-358,-5-1 0,3-2 0,2 0 0,-1-3 0,0 0 0,-1 0 0,-1-2 358,5 0 0,-2-2 0,-1-1 0,0-1 0,-1 0 0,2-2 0,-10 0 0,1-1 0,0 0 0,0-2 0,1 0 0,-4-1 0,0-1-102,5-2 0,0-2 0,-2-1 0,-1-1 0,-3-1 1,-2-2 101,6-4 0,-2-2 0,-3-2 0,-2-2 0,-4 0 247,5-4 0,-4-2 0,-2-2 0,-5 0-247,11-10 0,-5 0 0,-7-1 1350,7-7 1,-11 1-1351,-16 4 0,-13-1 4542,-7-32-4542,-19-17 3985,-34-5-3985,-8-2 0,-14 4 2427,5 21-2427,-3 10 357,6 22-357,0 6 0,6 11 0,-5 2 0,-6 4 0,-5 4 0,6 5 0,14 10 0,13 6 0,6 4 0,2 5 0,0-4 0,1 3 0</inkml:trace>
  <inkml:trace contextRef="#ctx0" brushRef="#br0" timeOffset="2374">6654 959 24575,'29'0'0,"37"2"0,-11 0 0,10-1 0,31 0 0,12-1-2067,-32 0 0,3 0 0,5 0 0,4 0 2067,-1 0 0,5 1 0,2 0 0,1 0 0,1 0-553,-12-1 1,1 0-1,1 2 1,-1-2-1,4 0 1,1 0 552,-1 1 0,4 0 0,1 0 0,0 1 0,2-1 0,-3 1 0,-2-1 0,4 0 0,-2 0 0,-1 0 0,-1 0 0,1 0 0,1 0-117,5 1 0,0-2 1,3 1-1,-3 0 1,-1-1-1,-3 0 117,5-1 0,-3 0 0,-1-2 0,-2 2 0,-4 0-237,8 0 1,-2 0 0,-3 1 0,-5-2 236,7-3 0,-4 0 0,-9 1 1069,1 2 1,-12 0-1070,7-2 4161,-44 3-4161,-27 0 4566,-10-5-4566,-6-4 2362,-4-2-2362,-5-4 0,1 2 0,-4-4 0,4 2 0,2 1 0,-1-2 0,-2 2 0,-2-1 0,-4-1 0,-4 0 0,-6 1 0,-2 2 0,5 6 0,7 2 0,12 5 0,9 1 0,3 1 0,1 1 0,3 1 0,4 3 0,6 4 0,3 0 0,9 6 0,2 3 0,9 4 0,5 2 0,2 3 0,-2-3 0,-7-1 0,-7-6 0,-7-1 0,-1-1 0,1-1 0,-1-1 0,-2-5 0,-3-1 0,-5-3 0,-2-2 0,0-2 0,1 1 0,-1-2 0,-4 3 0,-9 2 0,-6 2 0,-4 5 0,-6 3 0,-1-1 0,-4 6 0,-2-1 0,-3 5 0,2-1 0,-3 2 0,8-6 0,-3 0 0,7-5 0,-2 1 0,8-4 0,2-4 0,8-3 0,3-2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4:13:18.433"/>
    </inkml:context>
    <inkml:brush xml:id="br0">
      <inkml:brushProperty name="width" value="0.05" units="cm"/>
      <inkml:brushProperty name="height" value="0.05" units="cm"/>
      <inkml:brushProperty name="color" value="#414B55"/>
    </inkml:brush>
  </inkml:definitions>
  <inkml:trace contextRef="#ctx0" brushRef="#br0">5169 606 24575,'0'-11'0,"0"-4"0,-4-6 0,-5-2 0,-17-9 0,-31-7 0,2 11 0,-12 0-1167,-2 2 0,-9 1 1,-5 0 1166,1 2 0,-5 1 0,-4 1 0,-2 0-846,8 3 1,-3 0-1,-1 1 1,-2 0 0,0 1 845,-5 1 0,-3 1 0,0 0 0,1 2 0,3 0 0,9 2 0,3 1 0,0 0 0,1 1 0,0 1-455,-2-1 1,0 2 0,0-1-1,1 2 1,3 0 454,-4 1 0,3 1 0,0 0 0,-1 1 0,-5 0 0,-1 0 0,0 0 0,2 2-320,9 1 0,2 1 0,1 1 0,0 1 320,-19 1 0,2 1 0,3 1 470,14 0 0,2 1 1,5 2-471,-12 4 0,5 4 1752,14 2 0,5 5-1752,-26 30 0,37-20 0,1 2 0,2-2 0,-1 1 0,-6 2 0,-2 0 0,-4-3 0,-1 1 0,1-1 0,0 1 0,3-3 0,4 1 1529,5 2 1,6 2-1530,-15 32 2390,10 7-2390,16-6 895,12 0-895,9-1 20,10 1-20,5-1 0,13 4 0,11 3 0,15 8 0,-19-44 0,3-2 0,6 1 0,3-2 0,4 0 0,3-3 0,0-2 0,4-2-628,14 6 1,5-1 627,12 0 0,9-1-962,-10-7 1,5-1 0,3-1 961,-17-6 0,2-2 0,1-1 0,3-1-787,9 0 1,3-2 0,2 0 0,-1-3 786,2-1 0,1-2 0,0-2 0,0-1 0,-16-2 0,0-1 0,0 0 0,-1-2 0,-1 0 0,9 0 0,-1-1 0,-1-1 0,2-1 0,5-2 0,2-1 0,0-1 0,-3 0 0,-9 0 0,-3-1 0,0 0 0,2-1-124,7-1 1,2-1-1,1-1 1,-3-1 123,-5-2 0,-1-1 0,-2-1 0,-2-2-241,17-6 1,-4-3 0,-4-3 240,-15-1 0,-5-3 0,-4-2 0,8-13 0,-10-1 1057,-21 8 0,-8 0-1057,6-36 3360,-26 11-3360,-6-7 678,-8 8-678,-2 7 2347,-1 11-2347,-4 9 0,-9-4 0,-10 1 0,-10-3 0,-2 4 0,5 9 0,6 8 0,4 3 0,5 6 0,-3 0 0,1 1 0,0 5 0,5 2 0,6 7 0,7 1 0,4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4:13:29.839"/>
    </inkml:context>
    <inkml:brush xml:id="br0">
      <inkml:brushProperty name="width" value="0.05" units="cm"/>
      <inkml:brushProperty name="height" value="0.05" units="cm"/>
      <inkml:brushProperty name="color" value="#414B55"/>
    </inkml:brush>
  </inkml:definitions>
  <inkml:trace contextRef="#ctx0" brushRef="#br0">1 0 24575,'59'80'0,"0"0"0,0 0 0,0 0 0,0-1 0,0 1 0,0 0 0,0 0 0,0 0 0,1 2 0,5 8 0,2 3 0,-2-3 0,-6-8 0,-9-14 0,-13-21 0,-17-25 0,-16-20 0</inkml:trace>
  <inkml:trace contextRef="#ctx0" brushRef="#br0" timeOffset="1415">585 1199 24575,'6'1'0,"1"0"0,6 0 0,5 3 0,12 5 0,10 5 0,4 3 0,15 7 0,-1-3 0,-1 1 0,-14-8 0,-14-6 0,-14-5 0,-4-3 0,-5 0 0,-2-1 0,1-2 0,-3-1 0,1 0 0,-1-1 0,0-1 0,1-3 0,-1-2 0,0-4 0,0 0 0,-1-2 0,0 1 0,1-1 0,0-2 0,0-2 0,0-5 0,-2 0 0,0 5 0,0 4 0,0 10 0,1 6 0,0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4:13:33.257"/>
    </inkml:context>
    <inkml:brush xml:id="br0">
      <inkml:brushProperty name="width" value="0.05" units="cm"/>
      <inkml:brushProperty name="height" value="0.05" units="cm"/>
      <inkml:brushProperty name="color" value="#414B55"/>
    </inkml:brush>
  </inkml:definitions>
  <inkml:trace contextRef="#ctx0" brushRef="#br0">0 0 24575,'17'3'0,"14"5"0,32 6 0,-13-3 0,3 1 0,6 3 0,4 0-733,21 5 0,5 0 733,-4 1 0,1 0 0,8 3 0,0-1 0,-3-3 0,-2 0 0,-14-2 0,-3-1 178,-8-3 0,-4-1-178,30 6 0,-26-5 0,-18-3 0,-11-2 0,-5-1 1110,0-1-1110,-9-2 0,-6-4 0,-8-1 0,-7-1 0,0-1 0,0-2 0,0-3 0,-5-4 0,-1-5 0,-6-5 0,0-4 0,-2 2 0,3 2 0,3 7 0,2 4 0,0 1 0,0 1 0,1 1 0,1 2 0,0 0 0,1 3 0,1 2 0,3 4 0,3 4 0,3 5 0,4 6 0,10 6 0,10 7 0,1-1 0,-1-6 0,-11-7 0,-11-8 0,-5-3 0,-3-1 0,-1-1 0,0-1 0,-2 2 0,0-2 0,-3 3 0,-2 1 0,-2 4 0,-3 1 0,-2 3 0,-1 1 0,-3 5 0,3-2 0,-1 4 0,3-6 0,1-2 0,4-6 0,3-4 0,3-2 0,0-2 0,3 1 0,-1-2 0,2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6T07:04:07.688"/>
    </inkml:context>
    <inkml:brush xml:id="br0">
      <inkml:brushProperty name="width" value="0.05" units="cm"/>
      <inkml:brushProperty name="height" value="0.05" units="cm"/>
      <inkml:brushProperty name="color" value="#414B55"/>
    </inkml:brush>
  </inkml:definitions>
  <inkml:trace contextRef="#ctx0" brushRef="#br0">5169 606 24575,'0'-11'0,"0"-4"0,-4-6 0,-5-2 0,-17-9 0,-31-7 0,2 11 0,-12 0-1167,-2 2 0,-9 1 1,-5 0 1166,1 2 0,-5 1 0,-4 1 0,-2 0-846,8 3 1,-3 0-1,-1 1 1,-2 0 0,0 1 845,-5 1 0,-3 1 0,0 0 0,1 2 0,3 0 0,9 2 0,3 1 0,0 0 0,1 1 0,0 1-455,-2-1 1,0 2 0,0-1-1,1 2 1,3 0 454,-4 1 0,3 1 0,0 0 0,-1 1 0,-5 0 0,-1 0 0,0 0 0,2 2-320,9 1 0,2 1 0,1 1 0,0 1 320,-19 1 0,2 1 0,3 1 470,14 0 0,2 1 1,5 2-471,-12 4 0,5 4 1752,14 2 0,5 5-1752,-26 30 0,37-20 0,1 2 0,2-2 0,-1 1 0,-6 2 0,-2 0 0,-4-3 0,-1 1 0,1-1 0,0 1 0,3-3 0,4 1 1529,5 2 1,6 2-1530,-15 32 2390,10 7-2390,16-6 895,12 0-895,9-1 20,10 1-20,5-1 0,13 4 0,11 3 0,15 8 0,-19-44 0,3-2 0,6 1 0,3-2 0,4 0 0,3-3 0,0-2 0,4-2-628,14 6 1,5-1 627,12 0 0,9-1-962,-10-7 1,5-1 0,3-1 961,-17-6 0,2-2 0,1-1 0,3-1-787,9 0 1,3-2 0,2 0 0,-1-3 786,2-1 0,1-2 0,0-2 0,0-1 0,-16-2 0,0-1 0,0 0 0,-1-2 0,-1 0 0,9 0 0,-1-1 0,-1-1 0,2-1 0,5-2 0,2-1 0,0-1 0,-3 0 0,-9 0 0,-3-1 0,0 0 0,2-1-124,7-1 1,2-1-1,1-1 1,-3-1 123,-5-2 0,-1-1 0,-2-1 0,-2-2-241,17-6 1,-4-3 0,-4-3 240,-15-1 0,-5-3 0,-4-2 0,8-13 0,-10-1 1057,-21 8 0,-8 0-1057,6-36 3360,-26 11-3360,-6-7 678,-8 8-678,-2 7 2347,-1 11-2347,-4 9 0,-9-4 0,-10 1 0,-10-3 0,-2 4 0,5 9 0,6 8 0,4 3 0,5 6 0,-3 0 0,1 1 0,0 5 0,5 2 0,6 7 0,7 1 0,4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5:13:51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7426 172 24575,'0'-17'0,"-3"0"0,-4-3 0,-13 0 0,-21-1 0,-32 3 0,20 11 0,-4 1 0,-5 2 0,-4 3-462,-17 3 0,-2 3 462,6 5 0,0 3 0,-8 6 0,1 5 0,3 7 0,3 6 0,5 6 0,4 5 0,4 4 0,6 5 0,8 6 0,7 4 0,10-4 0,6 3 0,6 16 0,7 5 0,7-3 0,7 1 0,6 12 0,9-1 0,7-3 0,6-4 0,5-7 0,7-4 0,8-3 0,9-6 0,4-8 0,8-7 0,16-6 0,6-8 0,-5-10 0,4-7-626,-15-12 1,3-3 0,0-5 625,-2-4 0,0-5 0,1-2 0,8-2 0,1-4 0,0-3 0,-2-6 0,-2-4 0,-1-3 0,-7-1 0,-1-1 0,-4-4-321,-7-2 1,-3-2-1,-3-1 321,17-18 0,-7-2-211,-12 5 0,-7-2 211,-8-2 0,-8-2 0,-11 4 0,-8-2 0,-9-8 0,-9-3 0,-10-4 0,-7 1 0,-8-2 0,-5 2 0,-5 3 0,-3 3 0,-1 7 0,-2 4 0,-2 6 0,0 4 0,4 8 0,0 2 0,-6-1 0,0 4 385,8 7 0,0 4-385,-4-1 0,2 3 1810,-32-9-1810,16 8 1087,22 9-1087,21 7 129,11 8 0,9-2 0,1 4 1</inkml:trace>
  <inkml:trace contextRef="#ctx0" brushRef="#br0" timeOffset="7897">5063 1889 24575,'-18'-11'0,"-16"0"0,-27-1 0,-18-3 0,18 6 0,-5 0-923,-14-1 1,-4-1 922,17 4 0,-2-1 0,-4 0-650,-13-2 1,-4 0 0,0 0 649,-2 1 0,-1 0 0,-1 0 0,18 1 0,-2 1 0,0-1 0,1 1 0,-23-2 0,0 0 0,2 1 0,11 2 0,3 1 0,0 0-451,0 0 1,1 1 0,3 1 450,-18 0 0,2 3 0,27 1 0,0 0 0,1 1 0,-22 0 0,2 1-307,1 2 0,2 0 307,9 0 0,0 1 0,3 0 0,1 1 0,0 0 0,4 2 540,11-1 1,2 1-541,2 4 0,3 2 2266,-28 13-2266,4 12 1591,2 3-1591,10 4 820,6 3-820,7-2 0,9-2 0,8-1 0,10-1 0,8 5 0,7 5 0,11 4 0,8 2 0,13 2 0,15-2 0,13-4 0,-13-22 0,6-1 0,10 1 0,5-2-782,15 7 0,7-1 782,-18-11 0,5-1 0,1-1-883,9 1 0,4-1 0,2-1 883,-12-5 0,3 0 0,1-1 0,1-1 0,6 2 0,3 0 0,0-2 0,-2 0 0,-7-3 0,-1 0 0,1-1 0,2 0-829,14 2 1,3 1 0,1-2-1,-1-1 829,-7-2 0,-1-3 0,-1 0 0,2 0 0,4 2 0,0-1 0,1-1 0,3 1 0,-12-3 0,3 0 0,1 0 0,0-1 0,-4-1 0,12 1 0,-3-1 0,0 0 0,2-1 0,-11 0 0,1 0 0,1 0 0,-1-1 0,-4 0 0,5-1 0,-4-1 0,-1-1 0,0-1-374,1-2 1,0-1 0,-2-1 0,-5-2 373,0-3 0,-5-1 0,-3-1 322,25-8 1,-7-5-323,-19 0 0,-9-4 1971,5-24-1971,-22-6 3601,-22 5-3601,-17 1 2303,-16 3-2303,-5 2 500,-17-9-500,-8 3 0,-9-11 0,5 6 0,-3-8 0,3 1 0,-4-2 0,-13-8 0,26 41 0,-2 1 0,-2 2 0,-3 1 0,-16-7 0,-5 1-450,0 6 0,-2 1 450,-10-5 0,-2 1 0,10 6 0,-1 2 0,-6 1 0,-1 1 0,10 3 0,2 3-83,-1 1 0,1 2 83,2 0 0,2 2 0,-28-4 0,9 1 0,32 6 0,19 4 892,19 6-892,5 0 0,3 1 0,1 0 0</inkml:trace>
  <inkml:trace contextRef="#ctx0" brushRef="#br0" timeOffset="13129">3404 5367 24575,'-24'-14'0,"-2"0"0,-18-4 0,-21-2 0,17 8 0,-4 2 0,-17-2 0,-5 1-1116,-20 1 0,-5 0 1116,27 4 0,-3 1 0,-1 0 0,-9 0 0,-3 2 0,2 0 0,12 0 0,1 1 0,-1 0 0,-8 1 0,-2 2 0,2-1 0,12 0 0,3 1 0,-2 0 0,-6 2 0,0 0 0,0 2 0,4-1 0,0 1 0,2 1 0,-25 5 0,2 3-141,4 2 1,2 2 140,9 1 0,3 2 0,4 5 0,2 1-78,11-3 0,2 2 78,-2 3 0,2 3 0,10-2 0,1 0 0,0 1 0,2 2 0,-30 35 1609,24-6-1609,14 1 882,21-1-882,15-5 178,20 13-178,24 4 0,-12-31 0,5-1 0,13 3 0,6-2-653,8 0 0,5-3 653,-12-12 0,5-3 0,1-1-725,7 0 1,3-3 0,2-2 724,13 0 0,3-4 0,0-1 0,-4-1 0,0-3 0,2-1-623,-13-3 0,2-1 0,1 0 0,-2-2 623,18 2 0,-2-2 0,3-2 0,-19-1 0,3-1 0,0-1 0,-1-1 0,-1-2 0,0 0 0,0-1 0,-2-2 0,22-4 0,-2-2 0,-3-1-392,-8-1 0,-3-2 1,-4-2 391,-12 2 0,-2-3 0,-6-2 392,12-14 1,-9-4-393,-16 5 0,-8-4 902,-7-8 1,-8-2-903,0-41 1367,-18 40 1,-2-2-1368,-7-46 0,0 48 0,-2 1 0,-1 0 0,-2 1 822,1-4 0,0 2-822,-10-40 177,1 0-177,-1 21 0,0 7 0,-5 10 0,-6 6 0,-4 9 0,-2 8 0,5 12 0,8 8 0,5 4 0,8 2 0,2 5 0,4-1 0,1 1 0</inkml:trace>
  <inkml:trace contextRef="#ctx0" brushRef="#br0" timeOffset="23883">8556 6868 24575,'-59'-14'0,"-18"1"0,-11 2 0,34 8 0,-2 1 0,-3 0 0,0 1 0,-2 4 0,-1 2 0,-6 2 0,0 2 0,0 3 0,1 3 0,1 2 0,2 3 0,7 0 0,2 2 0,-1 6 0,2 2 0,9-3 0,1 2 0,-1 5 0,3 2 0,-20 31 0,16 12 0,13 9 0,22-38 0,3 0 0,6 46 0,8-44 0,4-1 0,24 38 0,-11-42 0,5-2 0,4-3 0,4-1 0,4-1 0,3-1 0,5-2 0,4-1-382,11 1 0,3-1 382,4-3 0,2-1 0,0-3 0,2-3 0,13-2 0,2-3-662,-5-4 0,0-3 662,-18-6 0,2-2 0,-2 0 0,27 0 0,-2-3 0,-3-2 0,-1-6-310,-9-6 0,-2-6 310,-4-5 0,-6-5-17,-11-2 0,-5-5 17,-6-6 0,-5-4 686,13-40-686,-29 33 0,-3-4 0,-3-2 0,-5-3 0,-4-4 0,-4-2 0,-6 0 0,-4 1 0,-3 3 0,-3 2 0,-3 2 0,-1 4 1327,-10-27-1327,-6 5 689,2 20-689,-8 4 40,0 9-40,1 13 0,4 8 0,0 3 0,1 3 0,-9-6 0,2 3 0,-1-2 0,4 4 0,7 3 0,5 5 0,11 3 0,5 5 0</inkml:trace>
  <inkml:trace contextRef="#ctx0" brushRef="#br0" timeOffset="28473">2825 7707 24575,'-11'-12'0,"-3"-2"0,-16-3 0,-25-3 0,-34 0 0,29 9 0,-5 3-803,-14-1 1,-5 2 802,-12 1 0,-4 2-492,26 2 0,-3 0 1,0 3 491,0 2 0,0 3 0,1 1 0,4 0 0,1 1 0,2 5-369,2 3 0,1 4 0,3 2 369,-24 15 0,3 5 0,2 8 0,2 5 0,5 4 0,4 6 0,6 3 0,6 5 0,9 2 0,6 3 0,5 5 0,8 2 0,9-8 0,5 2 0,4 16 0,7 2 0,7-2 0,7 2-529,2-23 1,3 2 0,4 0 528,5-1 0,3-1 0,5-2 0,3-1 0,4-1 0,3-3 0,2-6 0,2-3 0,2-2 0,4-2 0,2-1 0,3-4 0,6-3 0,3-4 0,1-3 0,0-4 0,2-3 0,4-4 0,15 1 0,4-4 0,1-5-411,-2-6 0,1-6 0,2-4 411,-16-4 0,2-1 0,1-3 0,-3-3 0,20-6 0,-2-3 0,-3-6 0,-4-3 0,-1-6 0,-6-1 0,-15 3 0,-4-1 0,-2-3 505,19-18 1,-7-4-506,-20 9 0,-6-1 0,-4-6 0,-4-1 0,-10 2 0,-4-2 0,-1-7 0,-3-3 0,-4-6 0,-4-2 0,-2-10 0,-3-3 40,-5-5-1,-2-1-39,-3-3 0,-2 2 0,-3 6 0,-1 3 688,1 16 0,-1 3-688,-2 2 0,-1 2 2559,-13-35-2559,11 45 0,-2 1 551,-14-30-551,-6 13 1183,-11 14-1183,-17 7 246,-6 10-246,-13 5 0,9 11 0,-11-1 0,6-1 0,11 1 0,20 2 0,24 6 0,16 6 0,6 3 0</inkml:trace>
  <inkml:trace contextRef="#ctx0" brushRef="#br0" timeOffset="33581">7548 13422 24575,'-52'-42'0,"-25"-10"0,20 23 0,-8 1-1604,3 4 0,-5 0 1,-6 1 1603,-17-1 0,-7 1 0,-7 2-842,27 6 0,-4 1 0,-3 0 0,-2 0 0,0 2 842,5 0 0,-1 1 0,-2 1 0,-1 0 0,1 0 0,0 1 0,-14-1 0,0 1 0,0 1 0,-1 0 0,-2 1 0,7 0 0,-3 0 0,-1 1 0,0 0 0,2 1 0,2 1 0,-6 0 0,4 2 0,0 0 0,0 1 0,-3 1 0,10 0 0,-3 1 0,0 0 0,0 0 0,2 1 0,3 1 0,-1 0 0,2-1 0,2 2 0,0 0 0,0 3-136,-3 1 0,-2 2 0,1 1 0,2 2 0,4 1 136,-2 2 0,4 2 0,2 1 0,0 2-322,2 0 0,1 1 0,1 2 0,2 2 322,-16 10 0,2 4 0,7 2 128,14 0 1,6 2 0,1 2-129,1 6 0,1 2 0,6 1 1305,-9 21 0,9 5-1305,21-18 0,4 3 0,5 1 0,0 30 0,6 2 0,7-31 0,1 1 0,2 1 0,1 8 0,4 1 0,2-2 0,3-10 0,2-1 0,4 1 0,3 7 0,4 1 0,3-4 0,13 21 0,9-4 0,-4-19 0,4 1 0,6-3 330,5-3 1,5-3-1,1 0-330,2 3 0,2 0 0,7 0-297,-3-9 1,5 0 0,4-2-1,1-3 297,0-3 0,1-3 0,1-1 0,3-2 0,-13-7 0,0 0 0,2-2 0,2-1 0,3-1-476,11 1 0,5-2 0,2-2 0,0-1 1,0-4 475,-2-2 0,-1-3 0,0-2 0,3-2 0,2 0-386,-3-2 0,4-1 1,1-1-1,0-1 1,0-2-1,-4 0 386,-9-2 0,-2 0 0,0-2 0,-2 0 0,2-2 0,1-1 0,6-3 0,2 0 0,0-2 0,0-2 0,-2 0 0,-4-2-114,-1-2 1,-2-2 0,-3-1 0,-1-1 0,0-2 113,14-3 0,-1-2 0,-2-2 0,-2-4 105,-5-4 1,-1-4 0,-3-2 0,-6-3-106,5-11 0,-6-4 0,-3-5 0,-16 9 0,0-3 0,-3-3 0,-4 1 568,4-10 1,-5-2-1,-5-2-568,-4-8 0,-4-2 0,-7 0 0,-7 13 0,-5 1 0,-2 0 906,-1 1 0,-2-1 1,-3 0-907,-1-4 0,-3-1 0,-1 1 0,-3-27 0,-4 0 0,-1 23 0,-1-3 0,-2 3 0,0 7 0,-2 1 0,-2 0 0,-4-6 0,-4-1 0,-1 4 0,-12-18 0,-4 4 0,0 3 0,-4 3 1075,-5 5 1,-4 7-1076,4 12 0,-1 5 0,2 2 0,-2 3 1203,-5 3 1,0 4-1204,9 10 0,0 3 894,-4 1 0,1 2-894,-21-6 1381,18 12-1381,29 11 0,12 3 0,8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3:02:15.434"/>
    </inkml:context>
    <inkml:brush xml:id="br0">
      <inkml:brushProperty name="width" value="0.07056" units="cm"/>
      <inkml:brushProperty name="height" value="0.07056" units="cm"/>
      <inkml:brushProperty name="color" value="#414B55"/>
    </inkml:brush>
  </inkml:definitions>
  <inkml:trace contextRef="#ctx0" brushRef="#br0">2839 438 24575,'-3'-16'0,"-2"-1"0,-6-6 0,-4-1 0,-18-6 0,-15-4 0,-28-9 0,20 20 0,-5 0-693,-11-4 1,-6 2 692,11 8 0,-4 2 0,-2 0-738,-9 0 0,-3 1 0,0 1 738,-4 1 0,-2 2 0,-1 1-608,14 2 0,-1 1 1,0 0-1,1 1 608,-18 1 0,3 1 0,-1 2 0,-2 0 0,0 3 0,3 2-361,11 1 0,2 3 0,3 2 361,-22 9 0,6 5 414,19 0 0,8 4-414,15 3 0,7 3 1861,-10 26-1861,24 19 2701,18 2-2701,10-32 0,3 2 0,4 5 0,3 0 0,2 6 0,4 1 0,3 2 0,4-1 0,6 0 0,4-1 0,0-7 0,5-4 488,12 2 1,5-4-489,0-4 0,3-2 0,11 1 0,7-2-720,10 1 1,7-6 719,-25-14 0,2-2 0,3-4 0,8-1 0,2-3 0,3-3-797,8-3 1,2-4-1,0-3 797,0-6 0,0-4 0,0-2 0,-2-3 0,-1-2 0,0-4 0,0-3 0,0-3 0,-5-3-425,-16 1 0,-4-3 0,0-1 425,1-3 0,-1-2 0,-4-2-47,9-16 1,-8-3 46,-9 3 0,-7-1 0,-11 5 0,-8 0 1300,5-38-1300,-21 19 2379,-11 3-2379,-10 12 1589,-5-7-1589,-4 0 675,2 0-675,-1 11 0,3 11 0,2 12 0,3 11 0,3 10 0,1 2 0,2 6 0,5 10 0,-1-5 0,2 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3:02:20.958"/>
    </inkml:context>
    <inkml:brush xml:id="br0">
      <inkml:brushProperty name="width" value="0.07056" units="cm"/>
      <inkml:brushProperty name="height" value="0.07056" units="cm"/>
      <inkml:brushProperty name="color" value="#414B55"/>
    </inkml:brush>
  </inkml:definitions>
  <inkml:trace contextRef="#ctx0" brushRef="#br0">0 1 24575,'38'13'0,"34"6"0,-9-6 0,11 0-2203,-3-2 0,7 0 0,7 0 2203,4-2 0,6 0 0,4 0 0,-1 0-688,-19-2 0,-1 0 1,1 0-1,3 0 1,3 0 687,6 1 0,3 0 0,4 0 0,1 0 0,-1 1 0,-1-2-363,-6 1 1,-1-1-1,0 0 1,0-1 0,2 2-1,3-1 363,-1 0 0,3 1 0,1 0 0,2 0 0,-1 0 0,-1 0 0,-1-1-391,-8 0 0,-1-1 0,-1 0 1,-1 0-1,2 0 0,1 0 1,3 0 390,0 0 0,2 1 0,3-1 0,0 0 0,1 1 0,0-1 0,-2 1 0,0 0-130,-6-1 1,0 1 0,-1 0-1,0 0 1,0 0 0,0 0-1,-1 0 1,1-1 129,1 1 0,-1-1 0,0 0 0,0 1 0,0-1 0,0 0 0,0 0 0,1 1 0,1-1 0,1 1 0,1 0 0,-1 0 0,0 0 0,-2 0 0,-2-1 0,-3 0 0,7 0 0,-2 0 0,-3-1 0,-2 0 0,-1 0 0,0 0 115,11 1 1,-2 0 0,-1-1 0,-2 1 0,-2-1-116,4 1 0,-2 0 0,-4 0 0,-6 0 726,-5-1 0,-5 1 1,-4-1-727,19 2 0,-7 0 1794,-21-2 1,-8-1-1795,1-1 5366,-17-1-5366,-18-2 3383,-7 1-3383,6 0 896,3 1-896,1 0 0,-5-1 0,-5 0 0,2-1 0,-2 0 0,2 0 0,-4 0 0,-5-2 0,-1-2 0,-4-7 0,-3-3 0,-5-8 0,-5-2 0,-8-6 0,-1 3 0,-5-2 0,1 9 0,5 3 0,7 9 0,8 6 0,10 2 0,1 3 0,2-1 0,0 1 0,4 5 0,5 5 0,9 6 0,8 4 0,6 2 0,4 1 0,-2-1 0,-8-1 0,-1-1 0,-10-3 0,-1-2 0,-2-1 0,-5-2 0,-1-4 0,-9-4 0,-6 0 0,-8 1 0,-7 5 0,-8 4 0,-10 7 0,-3 3 0,-2 3 0,7 0 0,9-9 0,7-1 0,11-12 0,4-1 0,2-3 0,2 1 0,-1-2 0,1-1 0,0-1 0,2 1 0,-2-2 0,1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3:03:59.293"/>
    </inkml:context>
    <inkml:brush xml:id="br0">
      <inkml:brushProperty name="width" value="0.07056" units="cm"/>
      <inkml:brushProperty name="height" value="0.07056" units="cm"/>
      <inkml:brushProperty name="color" value="#414B54"/>
      <inkml:brushProperty name="transparency" value="38"/>
    </inkml:brush>
  </inkml:definitions>
  <inkml:trace contextRef="#ctx0" brushRef="#br0">5456 392 24575,'-37'-19'0,"-14"-6"0,-31-5 0,21 11 0,-7 0-2080,-21-2 0,-8 1 2080,12 3 0,-5 1 0,-2 0-870,17 4 0,0 1 0,-2-1 0,-5 1 870,-2 1 0,-5-1 0,-2 1 0,-1 0 0,0 1-535,-3 0 1,-1 1-1,0 0 1,-2 1 0,-3 0 534,5 1 0,-3 1 0,-1-1 0,-1 2 0,0-1 0,2 1 0,2 0 0,1 0 0,1 1 0,-1 0 0,1 0 0,0 1 0,1 0 0,-1 1 0,1 0 0,0 0 0,2 1 0,1-1-439,-8 1 0,2 0 1,1 0-1,2 1 0,0 0 439,8 1 0,0 0 0,1 1 0,3 0 0,3 0 32,-1 1 0,3 0 0,3 2 1,3 1-33,-11 5 0,3 2 0,9 3 1079,1 5 0,10 5-1079,10 3 0,8 5 4300,-7 39-4300,24 16 0,17-39 0,4 2 0,5 8 0,3 1 0,2-3 0,6 1 1481,12 12 1,9 1-1482,12 4 0,10-1-295,-5-15 1,6 2 0,6-3 294,-6-11 0,4-2 0,4-1 0,3-3-1060,14 4 1,5-2 0,4-2-1,5-4 1060,-22-11 0,4-1 0,3-2 0,1-2 0,2-1 0,1-1-544,-4-3 0,2-2 1,2-1-1,1-1 0,0-1 1,0-1-1,-2 0 544,12 2 0,-1-2 0,0 0 0,0-2 0,2 0 0,1-2-358,-5-1 0,3-2 0,1 0 0,0-2 0,0 0 0,-1-1 0,-2-1 358,6 0 0,-2-2 0,-2-1 0,1 0 0,-1-1 0,2-1 0,-10-1 0,1 0 0,0 0 0,0-2 0,0 0 0,-2-1 0,-1-1-102,5-2 0,-1-1 0,-1-1 0,-1-1 0,-2-1 1,-3-2 101,6-3 0,-2-2 0,-3-2 0,-2-1 0,-4-1 247,6-3 0,-5-2 0,-2-1 0,-4-1-247,10-8 0,-5-1 0,-6 0 1350,6-6 1,-10 0-1351,-16 4 0,-12-1 4542,-7-28-4542,-19-15 3985,-32-4-3985,-8-2 0,-14 3 2427,5 19-2427,-2 9 357,5 19-357,0 5 0,6 10 0,-5 2 0,-6 3 0,-5 4 0,7 4 0,12 9 0,14 5 0,5 4 0,2 4 0,0-3 0,1 2 0</inkml:trace>
  <inkml:trace contextRef="#ctx0" brushRef="#br0" timeOffset="1">6436 844 24575,'28'0'0,"35"2"0,-9-1 0,8 0 0,31 0 0,12-1-2067,-32 0 0,4 0 0,4 0 0,4 0 2067,-1 0 0,5 1 0,2 0 0,1 0 0,1 0-553,-12-1 1,1 0-1,1 1 1,0-1-1,3 0 1,1 0 552,-1 1 0,4 0 0,1 0 0,0 1 0,1-1 0,-2 0 0,-2 0 0,4 0 0,-2 0 0,-1 0 0,-1 0 0,1 0 0,1 0-117,5 0 0,0-1 1,2 1-1,-2 0 1,-1-1-1,-3 0 117,5-1 0,-3 0 0,-2-1 0,-1 1 0,-4 0-237,8 0 1,-2 0 0,-3 1 0,-5-2 236,7-2 0,-4 0 0,-8 0 1069,0 2 1,-11 1-1070,6-3 4161,-42 3-4161,-26 0 4566,-10-4-4566,-6-4 2362,-3-1-2362,-6-4 0,2 1 0,-4-3 0,3 2 0,3 1 0,-2-2 0,-1 2 0,-2-1 0,-5-1 0,-3 0 0,-5 1 0,-3 2 0,5 5 0,7 1 0,11 5 0,9 1 0,3 1 0,1 1 0,3 1 0,4 2 0,5 4 0,4 0 0,8 5 0,2 2 0,9 5 0,5 1 0,1 2 0,-1-2 0,-7-1 0,-7-5 0,-7-1 0,0-1 0,0-1 0,-1 0 0,-1-5 0,-4-1 0,-4-3 0,-2-1 0,0-2 0,0 0 0,0-1 0,-4 3 0,-9 1 0,-5 3 0,-5 3 0,-5 3 0,-1 0 0,-5 4 0,-1 0 0,-3 4 0,2-1 0,-2 2 0,6-5 0,-2 0 0,7-5 0,-2 1 0,7-3 0,3-4 0,7-2 0,3-3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3:04:34.868"/>
    </inkml:context>
    <inkml:brush xml:id="br0">
      <inkml:brushProperty name="width" value="0.07056" units="cm"/>
      <inkml:brushProperty name="height" value="0.07056" units="cm"/>
      <inkml:brushProperty name="color" value="#414B55"/>
    </inkml:brush>
  </inkml:definitions>
  <inkml:trace contextRef="#ctx0" brushRef="#br0">4557 219 24575,'-17'-15'0,"-9"-1"0,-19-2 0,-27 4 0,16 6 0,-8 3 0,-27-2 0,-9 2-1241,26 2 1,-3 0 0,-5 1 1240,4 0 0,-5-1 0,-2 1 0,0 0-734,-5 0 0,1 0 0,-3 0 0,-2-1 734,9 2 0,-2-1 0,-2 0 0,0 1 0,1 0 0,-1 0 0,0 1 0,0 0 0,1 0 0,-1 2 0,1-1 0,1 1 0,-1 0 0,1 2 0,2 0 0,3 2 0,1 0 0,0 1 0,2 2 0,2 1-473,-8 3 1,2 1 0,2 3 0,1 1 472,5 0 0,0 3 0,3 1 0,4 2-316,-6 7 1,5 3 0,3 3 315,2 3 0,3 3 0,4 2 0,-12 20 0,6 4 507,0 7 0,6 4-507,11-3 0,6 2 0,9-1 0,6 1 0,7 0 0,6 1 1391,7-1 0,5-1-1391,5-3 0,5 0 0,8 15 0,9 0 367,13-1 0,10-2-367,-6-21 0,6-1 0,5-2-349,10-1 0,6-3 0,5-3 349,-12-15 0,3-3 0,3-3 0,4-2-655,10-1 0,4-3 0,4-4 0,2-2 655,-7-6 0,2-2 0,3-2 0,0-2 0,0-2 0,0-1 0,-1-2 0,1-2 0,1-2 0,3-1-568,-3-2 0,2-2 1,2-2-1,1-1 1,-1-1-1,-1-2 568,-4 0 0,-1-1 0,0-2 0,0 0 0,0-2 0,1-1 0,-8 1 0,1-1 0,1-1 0,-1 0 0,1-2 0,-2-1 0,-1 0-251,9-4 0,0-1 1,-1-1-1,-2-2 1,-1-1-1,-3-2 251,8-5 0,-1-3 0,-4-1 0,-2-3 0,-4-2-40,-11 2 1,-2-2-1,-2-2 1,-5-1 0,-3-2 39,4-9 0,-5-3 0,-5-1 0,-5 1 475,0-9 1,-7 1-1,-9-3-475,-9 3 0,-8-1 0,-11 2 0,-18-21 0,-17 3 0,0 22 0,-7 0 0,-5 2 797,-9 0 0,-5 3 0,-4 2-797,-6 0 0,-3 3 0,-2 3 0,-5 5 0,-1 4 0,-2 2 0,1 4 0,0 3 0,1 2 0,5 4 0,2 3 0,-1 2 898,-1 0 1,-1 2-1,4 1-898,-19-3 0,4 0 1163,3 1 0,4 1-1163,15 6 0,7 2 1128,-15-3-1128,32 8 2064,26 6-2064,12 4 1306,5 7-1306,3 4 0,-1-3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3:04:37.940"/>
    </inkml:context>
    <inkml:brush xml:id="br0">
      <inkml:brushProperty name="width" value="0.07056" units="cm"/>
      <inkml:brushProperty name="height" value="0.07056" units="cm"/>
      <inkml:brushProperty name="color" value="#414B55"/>
    </inkml:brush>
  </inkml:definitions>
  <inkml:trace contextRef="#ctx0" brushRef="#br0">1 80 24575,'20'0'0,"13"0"0,21 0 0,17 1 0,26 1 0,-42-1 0,3 1-641,15 0 0,6 0 641,6 0 0,3 0 0,-23 0 0,1-1 0,3 0-726,12 0 0,3-1 0,1 0 726,6 0 0,2-1 0,1 0 0,-19 1 0,0 1 0,1-1 0,-1 1 0,20 0 0,0 0 0,-2 0-452,-12 1 0,-1 0 1,-3 1 451,-6 0 0,-2 2 0,-1-1 0,30 2 0,-3-1-276,-13 1 0,-2-1 276,0 0 0,-2-2 0,-17-1 0,-4-1 750,42 2-750,-35-2 2322,-36 0-2322,-22-1 1573,-11-3-1573,-5-3 722,-4-3-722,-5-3 0,-10-5 0,-2-2 0,-3 0 0,2-2 0,8 7 0,5 0 0,4 4 0,2 4 0,3 1 0,4 4 0,0-1 0,9 2 0,1 1 0,5 1 0,5 5 0,6 4 0,12 5 0,9 7 0,5-2 0,2 3 0,-10-6 0,-9-2 0,-11-5 0,-10-5 0,-4-1 0,0-3 0,2-1 0,5 1 0,4 2 0,3 0 0,0 2 0,-4-1 0,-10-1 0,-11 2 0,-8 2 0,-5 5 0,-9 4 0,0 5 0,-7 7 0,2 2 0,1 1 0,4-1 0,1-2 0,5-2 0,0-4 0,9-7 0,1-5 0,8-4 0,1-3 0,4-2 0,-3 2 0,4-3 0,-1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6T14:01:56.448"/>
    </inkml:context>
    <inkml:brush xml:id="br0">
      <inkml:brushProperty name="width" value="0.07056" units="cm"/>
      <inkml:brushProperty name="height" value="0.07056" units="cm"/>
    </inkml:brush>
  </inkml:definitions>
  <inkml:trace contextRef="#ctx0" brushRef="#br0">6816 251 24575,'-39'-25'0,"-17"-1"0,9 12 0,-6 1 0,-19-3 0,-9 1-1853,7 5 0,-5 1 0,-5 1 1853,8 1 0,-3 0 0,-3 1 0,-3 0-631,2 0 0,-3 1 0,-3 0 1,0 1-1,1 0 631,4 1 0,1 1 0,0 0 0,-2 0 0,-3 1-344,-1 0 1,-2 1-1,-3-1 1,0 2-1,1-1 1,2 1 343,-6 0 0,3 1 0,0-1 0,-3 3 0,-6 2 0,15 2 0,-5 1 0,-5 1 0,-1 2 0,-1 1 0,2-1 0,3 1 0,5-1 0,-4 0 0,3 0 0,4 0 0,0 0 0,-1 3 0,-4 1 0,0 2 0,-5 3 0,-1 0 0,-1 2 0,4 1 0,4 0 0,8 0 0,-15 6 0,9 1 0,5 1 0,0 3-337,2 0 1,2 2-1,2 1 1,4 1 336,-9 9 0,4 2 0,4 0 175,7-2 0,3 1 0,3 3-175,5 1 0,2 1 0,3 3 0,4-2 0,2 1 0,1 3 0,0 6 0,2 3 0,0 1 0,0 5 0,0 3 0,2 1 329,0 5 1,3 2 0,1 3-330,8-18 0,1 3 0,0-1 0,3 1 0,-5 17 0,3 0 0,3 2 0,8-15 0,2 2 0,1 1 0,2-1 0,2-2 0,2-1 0,1 1 0,1 1 380,1 9 0,2 1 1,0 1-1,1-1-380,1 0 0,1 1 0,1-1 0,0 0 0,1-1 0,2-1 0,0 1 0,2-1 0,2-1 0,1 1 0,2-1 0,1 0 0,1-2 0,2-1 0,1 0 0,3 1 0,3 1 0,2 1 0,3-1 0,0 0 0,1-2 0,2 0 0,1-2 0,2 1 0,2-2 0,1 0 0,2-2 0,1 1 0,1-2 0,2 0 0,0-1 0,1-2 0,-1-3 0,0-1 0,1-1 0,2-2 36,0-2 1,2-2 0,1 0 0,-1-3-37,13 12 0,1-2 0,2-4 0,0-3 0,2-2 0,0-5-45,-6-8 1,0-4 0,3 0 44,9 3 0,3-1 0,1-3 0,-2-5 0,0-3 0,4 1-73,11 3 1,4-1 0,3-1 72,-19-9 0,2-1 0,1-2 0,2 0-143,3-1 0,2-2 0,2-1 0,2-2 143,-7-2 0,3 0 0,1-2 0,1 0 0,1-2-352,4 0 0,0-1 1,1-1-1,1-1 0,2-2 352,-12-1 0,2-1 0,1-1 0,0-1 0,0-1 0,-1-1 0,-1 0 0,0-1 0,0 0 0,-1-1 0,0-2 0,-1 0 0,13-2 0,0-2 0,-1 0 0,-1-2 0,-1-1-224,-2-1 0,-1-1 0,-1-1 0,-1-1 1,-1 0 223,-7-1 0,-2 1 0,0-2 0,-2-1 0,0-1-40,15-7 1,-2-1 0,-1-3 0,-2-4 39,-6-2 0,-1-3 0,-2-4 0,-3-5 0,-2-4 0,-2-5 0,-3-3 0,-3-5 0,2-7 0,-2-5 0,-4-2 0,-3-1 0,-7 4 0,-3-1 0,-3-1 0,-2-3 16,-7 7 1,-1-2-1,-1-2 1,-3 0-1,-2 1-16,2-12 0,-3 0 0,-3-1 0,-2-2 0,-4 13 0,0-2 0,-3 0 0,-1-2 0,-2 1 0,-2-3 0,-1-1 0,-3 0 0,-2 0 0,-2-1 92,-4-2 0,-3-1 0,-2-1 0,-1 1 1,-1 1-93,-1 1 0,-1 0 0,-1 0 0,-1 1 0,1-1 0,-1-1 0,0 0 0,-1 0 0,0 1 0,1 1 42,0 5 1,0 1-1,1 1 1,0 0 0,0 0-43,-1-16 0,1 0 0,0 1 0,0 0 17,0 2 0,0 0 0,-1 1 0,0 1-17,-2 6 0,0 2 0,0 0 0,-2 2 225,1 4 0,0 1 1,-2 1-1,-1 2-225,-9-15 0,-2 1 0,-2 3 0,1 3 0,-2 1 0,-2 2 541,-1 5 1,-2 2 0,-2 0-542,-3 0 0,-1 0 0,0 4 0,-13-19 0,0 4 684,14 27 1,-1 0 0,2 4-685,-6-9 0,2 5 1224,-3 1 1,-1 4-1225,6 8 0,-1 2 0,-2 1 0,-2 3 1051,4 7 1,0 1-1052,-1 2 0,-1 1 1814,-36-12-1814,35 18 0,-2-1 0,-1-1 0,1 1 911,-38-16-911,15 6 214,28 10-214,13 6 0,10 4 0,9 3 0,5 5 0,0 1 0,4 0 0,-3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6T14:03:46.667"/>
    </inkml:context>
    <inkml:brush xml:id="br0">
      <inkml:brushProperty name="width" value="0.07056" units="cm"/>
      <inkml:brushProperty name="height" value="0.07056" units="cm"/>
      <inkml:brushProperty name="color" value="#414B55"/>
    </inkml:brush>
  </inkml:definitions>
  <inkml:trace contextRef="#ctx0" brushRef="#br0">1 80 24575,'20'0'0,"13"0"0,21 0 0,17 1 0,26 1 0,-42-1 0,3 1-641,15 0 0,6 0 641,6 0 0,3 0 0,-23 0 0,1-1 0,3 0-726,12 0 0,3-1 0,1 0 726,6 0 0,2-1 0,1 0 0,-19 1 0,0 1 0,1-1 0,-1 1 0,20 0 0,0 0 0,-2 0-452,-12 1 0,-1 0 1,-3 1 451,-6 0 0,-2 2 0,-1-1 0,30 2 0,-3-1-276,-13 1 0,-2-1 276,0 0 0,-2-2 0,-17-1 0,-4-1 750,42 2-750,-35-2 2322,-36 0-2322,-22-1 1573,-11-3-1573,-5-3 722,-4-3-722,-5-3 0,-10-5 0,-2-2 0,-3 0 0,2-2 0,8 7 0,5 0 0,4 4 0,2 4 0,3 1 0,4 4 0,0-1 0,9 2 0,1 1 0,5 1 0,5 5 0,6 4 0,12 5 0,9 7 0,5-2 0,2 3 0,-10-6 0,-9-2 0,-11-5 0,-10-5 0,-4-1 0,0-3 0,2-1 0,5 1 0,4 2 0,3 0 0,0 2 0,-4-1 0,-10-1 0,-11 2 0,-8 2 0,-5 5 0,-9 4 0,0 5 0,-7 7 0,2 2 0,1 1 0,4-1 0,1-2 0,5-2 0,0-4 0,9-7 0,1-5 0,8-4 0,1-3 0,4-2 0,-3 2 0,4-3 0,-1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5T14:13:15.347"/>
    </inkml:context>
    <inkml:brush xml:id="br0">
      <inkml:brushProperty name="width" value="0.05" units="cm"/>
      <inkml:brushProperty name="height" value="0.05" units="cm"/>
      <inkml:brushProperty name="color" value="#414B55"/>
    </inkml:brush>
  </inkml:definitions>
  <inkml:trace contextRef="#ctx0" brushRef="#br0">8568 399 24575,'-13'-13'0,"-10"-2"0,-24-10 0,-19-3 0,19 11 0,-4-1 0,-14-1 0,-6 0-1366,-20-3 0,-8-1 1366,19 7 0,-2 0 0,-4 0-489,12 3 1,-2 1-1,-2 0 1,2 1 488,-21-3 0,0 1 0,-2 0 0,15 4 0,-2 1 0,0 0 0,3 1 0,-15 0 0,3 1 0,-1 1 0,20 1 0,-2 0 0,1 2 0,1 0 0,-18 1 0,2 1 0,1 0-619,4 0 0,1 0 0,-1 1 619,-4 1 0,-1 1 0,0-1 0,1-1 0,0-1 0,0 0 0,2 0 0,-1 1 0,2 0 0,-2-1 0,1 0 0,3-1 0,9 1 0,3-1 0,0 1-315,1 1 0,0 0 0,2 1 315,-28-1 0,2 1 0,7 1 0,1 0 0,-8-2 0,2 0 0,11 0 0,-2 0 0,16 1 0,-2 0 0,0-1 0,-23 1 0,1 1 0,25 0 0,-1 2 0,1-1 0,-28 1 0,2 2 0,1 3 0,1 1 0,4 1 0,1 1 0,-2 1 0,2 1 414,11-1 0,1 2-414,-5 0 0,-2 1 0,1 0 0,-1-1 373,18-4 0,-2-1 0,1 1-373,0-1 0,0 1 0,1 0 0,-32 7 0,3 1 664,9-2 0,3 0-664,9 3 0,2 0 577,11-5 1,2-1-578,4 3 0,1 0 812,-41 14-812,12 5 1412,7 3-1412,21 1 800,7 2-800,9-5 34,2 3-34,14-7 0,6 5 0,10 3 0,11 6 0,7 11 0,13 11 0,12 7 0,-10-26 0,4 0 0,4 0 0,3 1-446,10 9 1,2 2 445,4 1 0,3 1 0,4 2 0,2 0-667,2 1 0,3-1 667,3-1 0,3-4 0,0-5 0,7-5 0,-10-15 0,5-2 0,4-3-1025,8 0 0,4-3 1,5-2 1024,-12-5 0,4-2 0,2 0 0,3-2-809,-8-3 1,3-1 0,1-1 0,2-1 0,0 0 808,-10-3 0,-1 0 0,2-1 0,0-1 0,2 0 0,0 0-461,9-1 1,2 0 0,2-1-1,-1 0 1,0-1 0,-3 0 460,-7-1 0,-2 0 0,-1 0 0,0-1 0,1 0 0,1-1 0,7 1 0,2-1 0,0 0 0,0-1 0,-2 1 0,-4-1-310,0 0 1,-4 0-1,-1 0 1,1 0-1,2 0 310,-5 0 0,3 0 0,1-1 0,-1 1 0,-1-1 0,-4 1-76,19 0 1,-5-1 0,-1 1 0,3-1 75,-9-1 0,3 1 0,0-1 0,0 0 0,-4 0 0,9-1 0,-2 0 0,-1 0 0,1-1 0,-12-1 0,2 1 0,0-2 0,-1 1 0,-3-1 284,7-2 1,-3 1 0,-1-2 0,0-1-285,-3-1 0,1-2 0,-3-1 0,-4 0 792,2-4 1,-4-1-1,-3-1-792,24-9 0,-5-2 0,-11-3 0,-4-1 0,-10 2 0,-3-1 1415,-1 0 0,0-2-1415,9-4 0,0 0 0,-11 5 0,-1 0 0,4-4 0,-2-1 1661,-14 6 0,-2-1-1661,-2 0 0,-5-1 2595,14-31-2595,-11 4 1151,-12-4-1151,-10 15 537,0 2-537,2 0 0,-4 2 0,-3-8 0,-6 7 0,-36 0 0,-29-18 0,-14-6 0,4 5 0,18 13 0,16 11 0,0 1 0,-21-13 0,-1-1 0,0 1 0,0 0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030c7d95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6030c7d9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1d823fda7_0_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08" name="Google Shape;408;g61d823fda7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61d823fda7_0_7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dirty="0"/>
              <a:t>Resultaat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23" name="Google Shape;423;g61d823fda7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1d823fda7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61d823fda7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Wat </a:t>
            </a:r>
            <a:r>
              <a:rPr lang="en-US" dirty="0" err="1"/>
              <a:t>hebben</a:t>
            </a:r>
            <a:r>
              <a:rPr lang="en-US" dirty="0"/>
              <a:t> we </a:t>
            </a:r>
            <a:r>
              <a:rPr lang="en-US" dirty="0" err="1"/>
              <a:t>geleerd</a:t>
            </a:r>
            <a:r>
              <a:rPr lang="en-US" dirty="0"/>
              <a:t>?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hogere</a:t>
            </a:r>
            <a:r>
              <a:rPr lang="en-US" dirty="0"/>
              <a:t> CTR </a:t>
            </a:r>
            <a:r>
              <a:rPr lang="en-US" dirty="0" err="1"/>
              <a:t>niet</a:t>
            </a:r>
            <a:r>
              <a:rPr lang="en-US" dirty="0"/>
              <a:t> per </a:t>
            </a:r>
            <a:r>
              <a:rPr lang="en-US" dirty="0" err="1"/>
              <a:t>definitie</a:t>
            </a:r>
            <a:r>
              <a:rPr lang="en-US" dirty="0"/>
              <a:t> (</a:t>
            </a:r>
            <a:r>
              <a:rPr lang="en-US" dirty="0" err="1"/>
              <a:t>niet</a:t>
            </a:r>
            <a:r>
              <a:rPr lang="en-US" dirty="0"/>
              <a:t> in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gevallen</a:t>
            </a:r>
            <a:r>
              <a:rPr lang="en-US" dirty="0"/>
              <a:t>) </a:t>
            </a:r>
            <a:r>
              <a:rPr lang="en-US" dirty="0" err="1"/>
              <a:t>leidt</a:t>
            </a:r>
            <a:r>
              <a:rPr lang="en-US" dirty="0"/>
              <a:t> tot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boekingen</a:t>
            </a:r>
            <a:r>
              <a:rPr lang="en-US" dirty="0"/>
              <a:t>. </a:t>
            </a:r>
            <a:r>
              <a:rPr lang="en-US" dirty="0" err="1"/>
              <a:t>Dit</a:t>
            </a:r>
            <a:r>
              <a:rPr lang="en-US" dirty="0"/>
              <a:t> was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eye-opener.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Hou </a:t>
            </a:r>
            <a:r>
              <a:rPr lang="en-US" dirty="0" err="1"/>
              <a:t>daarom</a:t>
            </a:r>
            <a:r>
              <a:rPr lang="en-US" dirty="0"/>
              <a:t> </a:t>
            </a:r>
            <a:r>
              <a:rPr lang="en-US" dirty="0" err="1"/>
              <a:t>rekening</a:t>
            </a:r>
            <a:r>
              <a:rPr lang="en-US" dirty="0"/>
              <a:t> </a:t>
            </a:r>
            <a:r>
              <a:rPr lang="en-US" dirty="0" err="1"/>
              <a:t>mee</a:t>
            </a:r>
            <a:r>
              <a:rPr lang="en-US" dirty="0"/>
              <a:t> met de </a:t>
            </a:r>
            <a:r>
              <a:rPr lang="en-US" dirty="0" err="1"/>
              <a:t>keuze</a:t>
            </a:r>
            <a:r>
              <a:rPr lang="en-US" dirty="0"/>
              <a:t> van je </a:t>
            </a:r>
            <a:r>
              <a:rPr lang="en-US" dirty="0" err="1"/>
              <a:t>primaire</a:t>
            </a:r>
            <a:r>
              <a:rPr lang="en-US" dirty="0"/>
              <a:t> KPI (</a:t>
            </a:r>
            <a:r>
              <a:rPr lang="en-US" dirty="0" err="1"/>
              <a:t>waarop</a:t>
            </a:r>
            <a:r>
              <a:rPr lang="en-US" dirty="0"/>
              <a:t> je de AI </a:t>
            </a:r>
            <a:r>
              <a:rPr lang="en-US" dirty="0" err="1"/>
              <a:t>laat</a:t>
            </a:r>
            <a:r>
              <a:rPr lang="en-US" dirty="0"/>
              <a:t> </a:t>
            </a:r>
            <a:r>
              <a:rPr lang="en-US" dirty="0" err="1"/>
              <a:t>optimaliseren</a:t>
            </a:r>
            <a:r>
              <a:rPr lang="en-US" dirty="0"/>
              <a:t>). </a:t>
            </a:r>
            <a:r>
              <a:rPr lang="en-US" dirty="0" err="1"/>
              <a:t>wil</a:t>
            </a:r>
            <a:r>
              <a:rPr lang="en-US" dirty="0"/>
              <a:t> je </a:t>
            </a:r>
            <a:r>
              <a:rPr lang="en-US" dirty="0" err="1"/>
              <a:t>wel</a:t>
            </a:r>
            <a:r>
              <a:rPr lang="en-US" dirty="0"/>
              <a:t> of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concessies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tijd</a:t>
            </a:r>
            <a:r>
              <a:rPr lang="en-US" dirty="0"/>
              <a:t>/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varianten</a:t>
            </a:r>
            <a:r>
              <a:rPr lang="en-US" dirty="0"/>
              <a:t>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omdat</a:t>
            </a:r>
            <a:r>
              <a:rPr lang="en-US" dirty="0"/>
              <a:t> we </a:t>
            </a:r>
            <a:r>
              <a:rPr lang="en-US" dirty="0" err="1"/>
              <a:t>mobiel</a:t>
            </a:r>
            <a:r>
              <a:rPr lang="en-US" dirty="0"/>
              <a:t> first </a:t>
            </a:r>
            <a:r>
              <a:rPr lang="en-US" dirty="0" err="1"/>
              <a:t>testen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leren</a:t>
            </a:r>
            <a:r>
              <a:rPr lang="en-US" dirty="0"/>
              <a:t> we </a:t>
            </a:r>
            <a:r>
              <a:rPr lang="en-US" dirty="0" err="1"/>
              <a:t>meer</a:t>
            </a:r>
            <a:r>
              <a:rPr lang="en-US" dirty="0"/>
              <a:t> over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gasten</a:t>
            </a:r>
            <a:r>
              <a:rPr lang="en-US" dirty="0"/>
              <a:t> op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mobiel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omdat</a:t>
            </a:r>
            <a:r>
              <a:rPr lang="en-US" dirty="0"/>
              <a:t> we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testen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ideen</a:t>
            </a:r>
            <a:r>
              <a:rPr lang="en-US" dirty="0"/>
              <a:t> van </a:t>
            </a:r>
            <a:r>
              <a:rPr lang="en-US" dirty="0" err="1"/>
              <a:t>collega’s</a:t>
            </a:r>
            <a:r>
              <a:rPr lang="en-US" dirty="0"/>
              <a:t> </a:t>
            </a:r>
            <a:r>
              <a:rPr lang="en-US" dirty="0" err="1"/>
              <a:t>getest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 </a:t>
            </a:r>
            <a:r>
              <a:rPr lang="en-US" dirty="0" err="1"/>
              <a:t>vergroten</a:t>
            </a:r>
            <a:r>
              <a:rPr lang="en-US" dirty="0"/>
              <a:t> we </a:t>
            </a:r>
            <a:r>
              <a:rPr lang="en-US" dirty="0" err="1"/>
              <a:t>daarmee</a:t>
            </a:r>
            <a:r>
              <a:rPr lang="en-US" dirty="0"/>
              <a:t> de </a:t>
            </a:r>
            <a:r>
              <a:rPr lang="en-US" dirty="0" err="1"/>
              <a:t>betrokkenheid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het is </a:t>
            </a:r>
            <a:r>
              <a:rPr lang="en-US" dirty="0" err="1"/>
              <a:t>technisch</a:t>
            </a:r>
            <a:r>
              <a:rPr lang="en-US" dirty="0"/>
              <a:t> best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uitdagende</a:t>
            </a:r>
            <a:r>
              <a:rPr lang="en-US" dirty="0"/>
              <a:t> test </a:t>
            </a:r>
            <a:r>
              <a:rPr lang="en-US" dirty="0" err="1"/>
              <a:t>geweest</a:t>
            </a:r>
            <a:r>
              <a:rPr lang="en-US" dirty="0"/>
              <a:t>. ER is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zitten</a:t>
            </a:r>
            <a:r>
              <a:rPr lang="en-US" dirty="0"/>
              <a:t> in het </a:t>
            </a:r>
            <a:r>
              <a:rPr lang="en-US" dirty="0" err="1"/>
              <a:t>testen</a:t>
            </a:r>
            <a:r>
              <a:rPr lang="en-US" dirty="0"/>
              <a:t> van de test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zorgen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combinaties</a:t>
            </a:r>
            <a:r>
              <a:rPr lang="en-US" dirty="0"/>
              <a:t> </a:t>
            </a:r>
            <a:r>
              <a:rPr lang="en-US" dirty="0" err="1"/>
              <a:t>vlekkeloos</a:t>
            </a:r>
            <a:r>
              <a:rPr lang="en-US" dirty="0"/>
              <a:t> </a:t>
            </a:r>
            <a:r>
              <a:rPr lang="en-US" dirty="0" err="1"/>
              <a:t>werken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736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1d823fda7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61d823fda7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Het is enorm fijn om te zien dat als bij elkaar komt, zoals:</a:t>
            </a:r>
            <a:endParaRPr lang="nl-NL" b="0" dirty="0">
              <a:effectLst/>
            </a:endParaRPr>
          </a:p>
          <a:p>
            <a:pPr rtl="0"/>
            <a:r>
              <a:rPr lang="nl-NL" b="0" dirty="0">
                <a:effectLst/>
              </a:rPr>
              <a:t/>
            </a:r>
            <a:br>
              <a:rPr lang="nl-NL" b="0" dirty="0">
                <a:effectLst/>
              </a:rPr>
            </a:br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Data, </a:t>
            </a:r>
            <a:endParaRPr lang="nl-NL" b="0" dirty="0">
              <a:effectLst/>
            </a:endParaRPr>
          </a:p>
          <a:p>
            <a:pPr rtl="0"/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Kennis, </a:t>
            </a:r>
            <a:endParaRPr lang="nl-NL" b="0" dirty="0">
              <a:effectLst/>
            </a:endParaRPr>
          </a:p>
          <a:p>
            <a:pPr rtl="0"/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UX &amp; Design</a:t>
            </a:r>
            <a:endParaRPr lang="nl-NL" b="0" dirty="0">
              <a:effectLst/>
            </a:endParaRPr>
          </a:p>
          <a:p>
            <a:pPr rtl="0"/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Techniek en </a:t>
            </a:r>
            <a:endParaRPr lang="nl-NL" b="0" dirty="0">
              <a:effectLst/>
            </a:endParaRPr>
          </a:p>
          <a:p>
            <a:pPr rtl="0"/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slimme </a:t>
            </a:r>
            <a:r>
              <a:rPr lang="nl-NL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tooling</a:t>
            </a:r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nl-NL" b="0" dirty="0">
              <a:effectLst/>
            </a:endParaRPr>
          </a:p>
          <a:p>
            <a:pPr rtl="0"/>
            <a:r>
              <a:rPr lang="nl-NL" b="0" dirty="0">
                <a:effectLst/>
              </a:rPr>
              <a:t/>
            </a:r>
            <a:br>
              <a:rPr lang="nl-NL" b="0" dirty="0">
                <a:effectLst/>
              </a:rPr>
            </a:br>
            <a:r>
              <a:rPr lang="nl-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maar vooral de juiste mensen je het verschil kan maken. </a:t>
            </a:r>
            <a:endParaRPr lang="nl-NL" b="0" dirty="0">
              <a:effectLst/>
            </a:endParaRPr>
          </a:p>
          <a:p>
            <a:r>
              <a:rPr lang="nl-NL" b="0" dirty="0">
                <a:effectLst/>
              </a:rPr>
              <a:t/>
            </a:r>
            <a:br>
              <a:rPr lang="nl-NL" b="0" dirty="0">
                <a:effectLst/>
              </a:rPr>
            </a:br>
            <a:endParaRPr lang="nl-N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699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1de8828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61de88286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dirty="0" err="1"/>
              <a:t>Goedemiddag</a:t>
            </a:r>
            <a:r>
              <a:rPr lang="en-US" dirty="0"/>
              <a:t>, met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plezier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trots </a:t>
            </a:r>
            <a:r>
              <a:rPr lang="en-US" dirty="0" err="1"/>
              <a:t>presenteer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namens</a:t>
            </a:r>
            <a:r>
              <a:rPr lang="en-US" dirty="0"/>
              <a:t> het </a:t>
            </a:r>
            <a:r>
              <a:rPr lang="en-US" dirty="0" err="1"/>
              <a:t>Landal</a:t>
            </a:r>
            <a:r>
              <a:rPr lang="en-US" dirty="0"/>
              <a:t> CRO team de </a:t>
            </a:r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vakantie</a:t>
            </a:r>
            <a:r>
              <a:rPr lang="en-US" dirty="0"/>
              <a:t> </a:t>
            </a:r>
            <a:r>
              <a:rPr lang="en-US" dirty="0" err="1"/>
              <a:t>pagina</a:t>
            </a:r>
            <a:r>
              <a:rPr lang="en-US" dirty="0"/>
              <a:t> case op </a:t>
            </a:r>
            <a:r>
              <a:rPr lang="en-US" dirty="0" err="1"/>
              <a:t>mobiel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Ik</a:t>
            </a:r>
            <a:r>
              <a:rPr lang="en-US" dirty="0"/>
              <a:t> ben Mark </a:t>
            </a:r>
            <a:r>
              <a:rPr lang="en-US" dirty="0" err="1"/>
              <a:t>Tijssen</a:t>
            </a:r>
            <a:r>
              <a:rPr lang="en-US" dirty="0"/>
              <a:t>, Product Owner CRO van </a:t>
            </a:r>
            <a:r>
              <a:rPr lang="en-US" dirty="0" err="1"/>
              <a:t>Landal</a:t>
            </a:r>
            <a:r>
              <a:rPr lang="en-US" dirty="0"/>
              <a:t> </a:t>
            </a:r>
            <a:r>
              <a:rPr lang="en-US" dirty="0" err="1"/>
              <a:t>GreenParks</a:t>
            </a:r>
            <a:r>
              <a:rPr lang="en-US" dirty="0"/>
              <a:t>. </a:t>
            </a:r>
            <a:r>
              <a:rPr lang="en-US" dirty="0" err="1"/>
              <a:t>Landal</a:t>
            </a:r>
            <a:r>
              <a:rPr lang="en-US" dirty="0"/>
              <a:t> </a:t>
            </a:r>
            <a:r>
              <a:rPr lang="en-US" dirty="0" err="1"/>
              <a:t>GreenParks</a:t>
            </a:r>
            <a:r>
              <a:rPr lang="en-US" dirty="0"/>
              <a:t> is </a:t>
            </a:r>
            <a:r>
              <a:rPr lang="en-US" dirty="0" err="1"/>
              <a:t>toonaangevende</a:t>
            </a:r>
            <a:r>
              <a:rPr lang="en-US" dirty="0"/>
              <a:t> </a:t>
            </a:r>
            <a:r>
              <a:rPr lang="en-US" dirty="0" err="1"/>
              <a:t>aanbieder</a:t>
            </a:r>
            <a:r>
              <a:rPr lang="en-US" dirty="0"/>
              <a:t> op het </a:t>
            </a:r>
            <a:r>
              <a:rPr lang="en-US" dirty="0" err="1"/>
              <a:t>gebied</a:t>
            </a:r>
            <a:r>
              <a:rPr lang="en-US" dirty="0"/>
              <a:t> van management, </a:t>
            </a:r>
            <a:r>
              <a:rPr lang="en-US" dirty="0" err="1"/>
              <a:t>beheer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verhuur</a:t>
            </a:r>
            <a:r>
              <a:rPr lang="en-US" dirty="0"/>
              <a:t> van </a:t>
            </a:r>
            <a:r>
              <a:rPr lang="en-US" dirty="0" err="1"/>
              <a:t>vakantieparken</a:t>
            </a:r>
            <a:r>
              <a:rPr lang="en-US" dirty="0"/>
              <a:t>. In de </a:t>
            </a:r>
            <a:r>
              <a:rPr lang="en-US" dirty="0" err="1"/>
              <a:t>komende</a:t>
            </a:r>
            <a:r>
              <a:rPr lang="en-US" dirty="0"/>
              <a:t> </a:t>
            </a:r>
            <a:r>
              <a:rPr lang="en-US" dirty="0" err="1"/>
              <a:t>minuten</a:t>
            </a:r>
            <a:r>
              <a:rPr lang="en-US" dirty="0"/>
              <a:t> </a:t>
            </a:r>
            <a:r>
              <a:rPr lang="en-US" dirty="0" err="1"/>
              <a:t>doorloop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samen</a:t>
            </a:r>
            <a:r>
              <a:rPr lang="en-US" dirty="0"/>
              <a:t> met </a:t>
            </a:r>
            <a:r>
              <a:rPr lang="en-US" dirty="0" err="1"/>
              <a:t>jullie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case.</a:t>
            </a:r>
            <a:endParaRPr dirty="0"/>
          </a:p>
        </p:txBody>
      </p:sp>
      <p:sp>
        <p:nvSpPr>
          <p:cNvPr id="302" name="Google Shape;302;g61de88286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1de88286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61de882862_0_2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Nadat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bezoeker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ideale</a:t>
            </a:r>
            <a:r>
              <a:rPr lang="en-US" dirty="0"/>
              <a:t> </a:t>
            </a:r>
            <a:r>
              <a:rPr lang="en-US" dirty="0" err="1"/>
              <a:t>vakantie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gevonden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op de </a:t>
            </a:r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vakantie-pagina</a:t>
            </a:r>
            <a:r>
              <a:rPr lang="en-US" dirty="0"/>
              <a:t> (</a:t>
            </a:r>
            <a:r>
              <a:rPr lang="en-US" dirty="0" err="1"/>
              <a:t>hier</a:t>
            </a:r>
            <a:r>
              <a:rPr lang="en-US" dirty="0"/>
              <a:t> links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 err="1"/>
              <a:t>reisgezelschap</a:t>
            </a:r>
            <a:r>
              <a:rPr lang="en-US" dirty="0"/>
              <a:t> </a:t>
            </a:r>
            <a:r>
              <a:rPr lang="en-US" dirty="0" err="1"/>
              <a:t>opgeven</a:t>
            </a:r>
            <a:r>
              <a:rPr lang="en-US" dirty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 err="1"/>
              <a:t>prijsdetails</a:t>
            </a:r>
            <a:r>
              <a:rPr lang="en-US" dirty="0"/>
              <a:t> </a:t>
            </a:r>
            <a:r>
              <a:rPr lang="en-US" dirty="0" err="1"/>
              <a:t>bekijken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14" name="Google Shape;314;g61de882862_0_2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1de88286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61de882862_0_2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Maar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voorkeuren</a:t>
            </a:r>
            <a:r>
              <a:rPr lang="en-US" dirty="0"/>
              <a:t> </a:t>
            </a:r>
            <a:r>
              <a:rPr lang="en-US" dirty="0" err="1"/>
              <a:t>aangeven</a:t>
            </a:r>
            <a:r>
              <a:rPr lang="en-US" dirty="0"/>
              <a:t> </a:t>
            </a:r>
            <a:r>
              <a:rPr lang="en-US" dirty="0" err="1"/>
              <a:t>bijv</a:t>
            </a:r>
            <a:r>
              <a:rPr lang="en-US" dirty="0"/>
              <a:t>. </a:t>
            </a:r>
            <a:r>
              <a:rPr lang="en-US" dirty="0" err="1"/>
              <a:t>dicht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zwembad</a:t>
            </a:r>
            <a:endParaRPr lang="en-US" dirty="0"/>
          </a:p>
        </p:txBody>
      </p:sp>
      <p:sp>
        <p:nvSpPr>
          <p:cNvPr id="314" name="Google Shape;314;g61de882862_0_2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5305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1de88286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61de882862_0_2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eventueel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meerdere</a:t>
            </a:r>
            <a:r>
              <a:rPr lang="en-US" dirty="0"/>
              <a:t> </a:t>
            </a:r>
            <a:r>
              <a:rPr lang="en-US" dirty="0" err="1"/>
              <a:t>accommodaties</a:t>
            </a:r>
            <a:r>
              <a:rPr lang="en-US" dirty="0"/>
              <a:t> </a:t>
            </a:r>
            <a:r>
              <a:rPr lang="en-US" dirty="0" err="1"/>
              <a:t>toevoegen</a:t>
            </a:r>
            <a:r>
              <a:rPr lang="en-US" dirty="0"/>
              <a:t>, </a:t>
            </a:r>
            <a:r>
              <a:rPr lang="en-US" dirty="0" err="1"/>
              <a:t>iets</a:t>
            </a:r>
            <a:r>
              <a:rPr lang="en-US" dirty="0"/>
              <a:t> wat </a:t>
            </a:r>
            <a:r>
              <a:rPr lang="en-US" dirty="0" err="1"/>
              <a:t>uniek</a:t>
            </a:r>
            <a:r>
              <a:rPr lang="en-US" dirty="0"/>
              <a:t> is in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markt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natuurlijk</a:t>
            </a:r>
            <a:r>
              <a:rPr lang="en-US" dirty="0"/>
              <a:t> </a:t>
            </a:r>
            <a:r>
              <a:rPr lang="en-US" dirty="0" err="1"/>
              <a:t>doorgaan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check-out</a:t>
            </a:r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Al met al </a:t>
            </a:r>
            <a:r>
              <a:rPr lang="en-US" dirty="0" err="1"/>
              <a:t>een</a:t>
            </a:r>
            <a:r>
              <a:rPr lang="en-US" dirty="0"/>
              <a:t> erg </a:t>
            </a:r>
            <a:r>
              <a:rPr lang="en-US" dirty="0" err="1"/>
              <a:t>belangrijke</a:t>
            </a:r>
            <a:r>
              <a:rPr lang="en-US" dirty="0"/>
              <a:t> </a:t>
            </a:r>
            <a:r>
              <a:rPr lang="en-US" dirty="0" err="1"/>
              <a:t>pagina</a:t>
            </a:r>
            <a:r>
              <a:rPr lang="en-US" dirty="0"/>
              <a:t> om </a:t>
            </a:r>
            <a:r>
              <a:rPr lang="en-US" dirty="0" err="1"/>
              <a:t>gasten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laten</a:t>
            </a:r>
            <a:r>
              <a:rPr lang="en-US" dirty="0"/>
              <a:t> </a:t>
            </a:r>
            <a:r>
              <a:rPr lang="en-US" dirty="0" err="1"/>
              <a:t>boeken</a:t>
            </a:r>
            <a:r>
              <a:rPr lang="en-US" dirty="0"/>
              <a:t>.</a:t>
            </a:r>
          </a:p>
        </p:txBody>
      </p:sp>
      <p:sp>
        <p:nvSpPr>
          <p:cNvPr id="314" name="Google Shape;314;g61de882862_0_2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37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1d823fda7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61d823fda7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Landal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al </a:t>
            </a:r>
            <a:r>
              <a:rPr lang="en-US" dirty="0" err="1"/>
              <a:t>tijden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het </a:t>
            </a:r>
            <a:r>
              <a:rPr lang="en-US" dirty="0" err="1"/>
              <a:t>mobiel</a:t>
            </a:r>
            <a:r>
              <a:rPr lang="en-US" dirty="0"/>
              <a:t> </a:t>
            </a:r>
            <a:r>
              <a:rPr lang="en-US" dirty="0" err="1"/>
              <a:t>verkeer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</a:t>
            </a:r>
            <a:r>
              <a:rPr lang="en-US" dirty="0" err="1"/>
              <a:t>stijgen</a:t>
            </a:r>
            <a:r>
              <a:rPr lang="en-US" dirty="0"/>
              <a:t>. Na </a:t>
            </a: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optimalisaties</a:t>
            </a:r>
            <a:r>
              <a:rPr lang="en-US" dirty="0"/>
              <a:t> </a:t>
            </a:r>
            <a:r>
              <a:rPr lang="en-US" dirty="0" err="1"/>
              <a:t>waarbij</a:t>
            </a:r>
            <a:r>
              <a:rPr lang="en-US" dirty="0"/>
              <a:t> de </a:t>
            </a:r>
            <a:r>
              <a:rPr lang="en-US" dirty="0" err="1"/>
              <a:t>conversie</a:t>
            </a:r>
            <a:r>
              <a:rPr lang="en-US" dirty="0"/>
              <a:t> op desktop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mobiel</a:t>
            </a:r>
            <a:r>
              <a:rPr lang="en-US" dirty="0"/>
              <a:t> </a:t>
            </a:r>
            <a:r>
              <a:rPr lang="en-US" dirty="0" err="1"/>
              <a:t>verbeterd</a:t>
            </a:r>
            <a:r>
              <a:rPr lang="en-US" dirty="0"/>
              <a:t> is </a:t>
            </a:r>
            <a:r>
              <a:rPr lang="en-US" dirty="0" err="1"/>
              <a:t>hebben</a:t>
            </a:r>
            <a:r>
              <a:rPr lang="en-US" dirty="0"/>
              <a:t> we </a:t>
            </a:r>
            <a:r>
              <a:rPr lang="en-US" dirty="0" err="1"/>
              <a:t>eind</a:t>
            </a:r>
            <a:r>
              <a:rPr lang="en-US" dirty="0"/>
              <a:t> 2018 </a:t>
            </a:r>
            <a:r>
              <a:rPr lang="en-US" dirty="0" err="1"/>
              <a:t>als</a:t>
            </a:r>
            <a:r>
              <a:rPr lang="en-US" dirty="0"/>
              <a:t> team </a:t>
            </a:r>
            <a:r>
              <a:rPr lang="en-US" dirty="0" err="1"/>
              <a:t>gezegd</a:t>
            </a:r>
            <a:r>
              <a:rPr lang="en-US" dirty="0"/>
              <a:t>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voornamelijk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richten</a:t>
            </a:r>
            <a:r>
              <a:rPr lang="en-US" dirty="0"/>
              <a:t> op </a:t>
            </a:r>
            <a:r>
              <a:rPr lang="en-US" dirty="0" err="1"/>
              <a:t>mobiel</a:t>
            </a:r>
            <a:r>
              <a:rPr lang="en-US" dirty="0"/>
              <a:t> met </a:t>
            </a:r>
            <a:r>
              <a:rPr lang="en-US" dirty="0" err="1"/>
              <a:t>onze</a:t>
            </a:r>
            <a:r>
              <a:rPr lang="en-US" dirty="0"/>
              <a:t> CRO </a:t>
            </a:r>
            <a:r>
              <a:rPr lang="en-US" dirty="0" err="1"/>
              <a:t>activiteiten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Uit</a:t>
            </a:r>
            <a:r>
              <a:rPr lang="en-US" dirty="0"/>
              <a:t> de </a:t>
            </a:r>
            <a:r>
              <a:rPr lang="en-US" dirty="0" err="1"/>
              <a:t>webanalyse</a:t>
            </a:r>
            <a:r>
              <a:rPr lang="en-US" dirty="0"/>
              <a:t> </a:t>
            </a:r>
            <a:r>
              <a:rPr lang="en-US" dirty="0" err="1"/>
              <a:t>kwam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voren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we 80% </a:t>
            </a:r>
            <a:r>
              <a:rPr lang="en-US" dirty="0" err="1"/>
              <a:t>lagere</a:t>
            </a:r>
            <a:r>
              <a:rPr lang="en-US" dirty="0"/>
              <a:t> </a:t>
            </a:r>
            <a:r>
              <a:rPr lang="en-US" dirty="0" err="1"/>
              <a:t>conversieratio</a:t>
            </a:r>
            <a:r>
              <a:rPr lang="en-US" dirty="0"/>
              <a:t> </a:t>
            </a:r>
            <a:r>
              <a:rPr lang="en-US" dirty="0" err="1"/>
              <a:t>hadden</a:t>
            </a:r>
            <a:r>
              <a:rPr lang="en-US" dirty="0"/>
              <a:t> in </a:t>
            </a:r>
            <a:r>
              <a:rPr lang="en-US" dirty="0" err="1"/>
              <a:t>vergelijking</a:t>
            </a:r>
            <a:r>
              <a:rPr lang="en-US" dirty="0"/>
              <a:t> met Desktop. </a:t>
            </a:r>
            <a:r>
              <a:rPr lang="en-US" dirty="0" err="1"/>
              <a:t>Waarbij</a:t>
            </a:r>
            <a:r>
              <a:rPr lang="en-US" dirty="0"/>
              <a:t> </a:t>
            </a:r>
            <a:r>
              <a:rPr lang="en-US" b="1" dirty="0"/>
              <a:t>-53% click through rate </a:t>
            </a:r>
            <a:r>
              <a:rPr lang="en-US" b="0" dirty="0"/>
              <a:t>van de </a:t>
            </a:r>
            <a:r>
              <a:rPr lang="en-US" b="0" dirty="0" err="1"/>
              <a:t>Mijn</a:t>
            </a:r>
            <a:r>
              <a:rPr lang="en-US" b="0" dirty="0"/>
              <a:t> </a:t>
            </a:r>
            <a:r>
              <a:rPr lang="en-US" b="0" dirty="0" err="1"/>
              <a:t>vakantie-pagina</a:t>
            </a:r>
            <a:r>
              <a:rPr lang="en-US" b="0" dirty="0"/>
              <a:t> </a:t>
            </a:r>
            <a:r>
              <a:rPr lang="en-US" b="0" dirty="0" err="1"/>
              <a:t>naar</a:t>
            </a:r>
            <a:r>
              <a:rPr lang="en-US" b="0" dirty="0"/>
              <a:t> check-out.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err="1"/>
              <a:t>Geen</a:t>
            </a:r>
            <a:r>
              <a:rPr lang="en-US" b="0" dirty="0"/>
              <a:t> </a:t>
            </a:r>
            <a:r>
              <a:rPr lang="en-US" b="0" dirty="0" err="1"/>
              <a:t>genoegen</a:t>
            </a:r>
            <a:r>
              <a:rPr lang="en-US" b="0" dirty="0"/>
              <a:t> met de </a:t>
            </a:r>
            <a:r>
              <a:rPr lang="en-US" b="0" dirty="0" err="1"/>
              <a:t>standaard</a:t>
            </a:r>
            <a:r>
              <a:rPr lang="en-US" b="0" dirty="0"/>
              <a:t> </a:t>
            </a:r>
            <a:r>
              <a:rPr lang="en-US" b="0" dirty="0" err="1"/>
              <a:t>excuus</a:t>
            </a:r>
            <a:r>
              <a:rPr lang="en-US" b="0" dirty="0"/>
              <a:t>: ja op </a:t>
            </a:r>
            <a:r>
              <a:rPr lang="en-US" b="0" dirty="0" err="1"/>
              <a:t>mobiel</a:t>
            </a:r>
            <a:r>
              <a:rPr lang="en-US" b="0" dirty="0"/>
              <a:t> </a:t>
            </a:r>
            <a:r>
              <a:rPr lang="en-US" b="0" dirty="0" err="1"/>
              <a:t>orienteren</a:t>
            </a:r>
            <a:r>
              <a:rPr lang="en-US" b="0" dirty="0"/>
              <a:t> </a:t>
            </a:r>
            <a:r>
              <a:rPr lang="en-US" b="0" dirty="0" err="1"/>
              <a:t>mensen</a:t>
            </a:r>
            <a:r>
              <a:rPr lang="en-US" b="0" dirty="0"/>
              <a:t>, maar op desktop </a:t>
            </a:r>
            <a:r>
              <a:rPr lang="en-US" b="0" dirty="0" err="1"/>
              <a:t>maken</a:t>
            </a:r>
            <a:r>
              <a:rPr lang="en-US" b="0" dirty="0"/>
              <a:t> ze de </a:t>
            </a:r>
            <a:r>
              <a:rPr lang="en-US" b="0" dirty="0" err="1"/>
              <a:t>boeking</a:t>
            </a:r>
            <a:r>
              <a:rPr lang="en-US" b="0" dirty="0"/>
              <a:t> </a:t>
            </a:r>
            <a:r>
              <a:rPr lang="en-US" b="0" dirty="0" err="1"/>
              <a:t>af</a:t>
            </a:r>
            <a:r>
              <a:rPr lang="en-US" b="0" dirty="0"/>
              <a:t>. </a:t>
            </a:r>
            <a:endParaRPr dirty="0"/>
          </a:p>
        </p:txBody>
      </p:sp>
      <p:sp>
        <p:nvSpPr>
          <p:cNvPr id="344" name="Google Shape;344;g61d823fda7_0_2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89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1d823fda7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61d823fda7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err="1"/>
              <a:t>Vervolg</a:t>
            </a:r>
            <a:r>
              <a:rPr lang="en-US" b="0" dirty="0"/>
              <a:t> </a:t>
            </a:r>
            <a:r>
              <a:rPr lang="en-US" b="0" dirty="0" err="1"/>
              <a:t>onderzoek</a:t>
            </a:r>
            <a:r>
              <a:rPr lang="en-US" b="0" dirty="0"/>
              <a:t> in </a:t>
            </a:r>
            <a:r>
              <a:rPr lang="en-US" b="0" dirty="0" err="1"/>
              <a:t>hotjar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Braingineers</a:t>
            </a:r>
            <a:r>
              <a:rPr lang="en-US" b="0" dirty="0"/>
              <a:t> </a:t>
            </a:r>
            <a:r>
              <a:rPr lang="en-US" b="0" dirty="0" err="1"/>
              <a:t>leerde</a:t>
            </a:r>
            <a:r>
              <a:rPr lang="en-US" dirty="0" err="1"/>
              <a:t>n</a:t>
            </a:r>
            <a:r>
              <a:rPr lang="en-US" b="0" dirty="0"/>
              <a:t> </a:t>
            </a:r>
            <a:r>
              <a:rPr lang="en-US" b="0" dirty="0" err="1"/>
              <a:t>ons</a:t>
            </a:r>
            <a:r>
              <a:rPr lang="en-US" b="0" dirty="0"/>
              <a:t> </a:t>
            </a:r>
            <a:r>
              <a:rPr lang="en-US" b="0" dirty="0" err="1"/>
              <a:t>dat</a:t>
            </a:r>
            <a:r>
              <a:rPr lang="en-US" b="0" dirty="0"/>
              <a:t> ….. </a:t>
            </a:r>
            <a:r>
              <a:rPr lang="en-US" b="0" dirty="0" err="1"/>
              <a:t>Veel</a:t>
            </a:r>
            <a:r>
              <a:rPr lang="en-US" b="0" dirty="0"/>
              <a:t> </a:t>
            </a:r>
            <a:r>
              <a:rPr lang="en-US" b="0" dirty="0" err="1"/>
              <a:t>potentie</a:t>
            </a:r>
            <a:r>
              <a:rPr lang="en-US" b="0" dirty="0"/>
              <a:t> …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err="1"/>
              <a:t>Eerdere</a:t>
            </a:r>
            <a:r>
              <a:rPr lang="en-US" b="0" dirty="0"/>
              <a:t> test met </a:t>
            </a:r>
            <a:r>
              <a:rPr lang="en-US" b="0" dirty="0" err="1"/>
              <a:t>onze</a:t>
            </a:r>
            <a:r>
              <a:rPr lang="en-US" b="0" dirty="0"/>
              <a:t> AI test tool Ascend </a:t>
            </a:r>
            <a:r>
              <a:rPr lang="en-US" b="0" dirty="0" err="1"/>
              <a:t>heeft</a:t>
            </a:r>
            <a:r>
              <a:rPr lang="en-US" b="0" dirty="0"/>
              <a:t> </a:t>
            </a:r>
            <a:r>
              <a:rPr lang="en-US" b="0" dirty="0" err="1"/>
              <a:t>ons</a:t>
            </a:r>
            <a:r>
              <a:rPr lang="en-US" b="0" dirty="0"/>
              <a:t> </a:t>
            </a:r>
            <a:r>
              <a:rPr lang="en-US" b="0" dirty="0" err="1"/>
              <a:t>een</a:t>
            </a:r>
            <a:r>
              <a:rPr lang="en-US" b="0" dirty="0"/>
              <a:t> </a:t>
            </a:r>
            <a:r>
              <a:rPr lang="en-US" b="0" dirty="0" err="1"/>
              <a:t>totale</a:t>
            </a:r>
            <a:r>
              <a:rPr lang="en-US" b="0" dirty="0"/>
              <a:t> </a:t>
            </a:r>
            <a:r>
              <a:rPr lang="en-US" b="0" dirty="0" err="1"/>
              <a:t>conversie</a:t>
            </a:r>
            <a:r>
              <a:rPr lang="en-US" b="0" dirty="0"/>
              <a:t> </a:t>
            </a:r>
            <a:r>
              <a:rPr lang="en-US" b="0" dirty="0" err="1"/>
              <a:t>verbetering</a:t>
            </a:r>
            <a:r>
              <a:rPr lang="en-US" b="0" dirty="0"/>
              <a:t> van 6,3% </a:t>
            </a:r>
            <a:r>
              <a:rPr lang="en-US" b="0" dirty="0" err="1"/>
              <a:t>opgeleverd</a:t>
            </a:r>
            <a:r>
              <a:rPr lang="en-US" b="0" dirty="0"/>
              <a:t> op basis van CTR op </a:t>
            </a:r>
            <a:r>
              <a:rPr lang="en-US" b="0" dirty="0" err="1"/>
              <a:t>Mobiel</a:t>
            </a:r>
            <a:r>
              <a:rPr lang="en-US" b="0" dirty="0"/>
              <a:t>/Tablet/Desktop</a:t>
            </a:r>
            <a:endParaRPr lang="en-US" dirty="0"/>
          </a:p>
        </p:txBody>
      </p:sp>
      <p:sp>
        <p:nvSpPr>
          <p:cNvPr id="344" name="Google Shape;344;g61d823fda7_0_2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0895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61d823fda7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61d823fda7_0_4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3200"/>
              <a:buNone/>
            </a:pP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Door op de </a:t>
            </a:r>
            <a:r>
              <a:rPr lang="en-US" sz="12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Mijn</a:t>
            </a:r>
            <a:r>
              <a:rPr lang="en-US"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Vakantie-pagina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testlocatie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op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mobiel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apparaat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3200"/>
              <a:buNone/>
            </a:pP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14B55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meer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focus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aan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brengen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14B55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onzekerheden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weg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nemen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14B55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functionaliteiten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verduidelijken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14B55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de ‘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snelle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boeker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’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faciliteren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</a:p>
          <a:p>
            <a:pPr marL="457200"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14B55"/>
              </a:buClr>
              <a:buSzPts val="3200"/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14B55"/>
              </a:buClr>
              <a:buSzPts val="3200"/>
              <a:buNone/>
            </a:pP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beschrijving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aanpassingen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gegroepeerd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r>
              <a:rPr lang="en-US"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verlagen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we de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frictie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14B55"/>
              </a:buClr>
              <a:buSzPts val="3200"/>
              <a:buNone/>
            </a:pP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(impact op 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gedrag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r>
              <a:rPr lang="en-US"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waardoor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gasten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die de </a:t>
            </a:r>
            <a:r>
              <a:rPr lang="en-US" sz="12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Mijn</a:t>
            </a:r>
            <a:r>
              <a:rPr lang="en-US"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Vakantie-pagina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bereiken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testpopulatie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),</a:t>
            </a:r>
            <a:r>
              <a:rPr lang="en-US"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doorgaan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naar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de check-out 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primaire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kpi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hun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boeking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afmaken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secundaire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kpi</a:t>
            </a:r>
            <a:r>
              <a:rPr lang="en-US"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14B55"/>
              </a:buClr>
              <a:buSzPts val="2400"/>
              <a:buFont typeface="Noto Sans Symbols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367" name="Google Shape;367;g61d823fda7_0_4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61d823fda7_0_5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dirty="0" err="1"/>
              <a:t>Evolv</a:t>
            </a:r>
            <a:r>
              <a:rPr lang="nl-NL" dirty="0"/>
              <a:t> werkt volgend een</a:t>
            </a:r>
            <a:r>
              <a:rPr lang="nl-NL" baseline="0" dirty="0"/>
              <a:t> </a:t>
            </a:r>
            <a:r>
              <a:rPr lang="nl-NL" baseline="0" dirty="0" err="1"/>
              <a:t>evolution</a:t>
            </a:r>
            <a:r>
              <a:rPr lang="nl-NL" baseline="0" dirty="0"/>
              <a:t> theorie waarbij eerst alle varianten los worden getest en daarna combinaties worden gemaakt o synergie tussen de te optimaliseren.</a:t>
            </a:r>
            <a:endParaRPr dirty="0"/>
          </a:p>
        </p:txBody>
      </p:sp>
      <p:sp>
        <p:nvSpPr>
          <p:cNvPr id="378" name="Google Shape;378;g61d823fda7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bg>
      <p:bgPr>
        <a:solidFill>
          <a:srgbClr val="414B55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992052" y="1797588"/>
            <a:ext cx="11401215" cy="381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sz="9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/>
          </p:nvPr>
        </p:nvSpPr>
        <p:spPr>
          <a:xfrm>
            <a:off x="992052" y="7033260"/>
            <a:ext cx="8046720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3"/>
          </p:nvPr>
        </p:nvSpPr>
        <p:spPr>
          <a:xfrm>
            <a:off x="976812" y="5820093"/>
            <a:ext cx="8046720" cy="51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blanco">
  <p:cSld name="1_Title - blanco"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2"/>
          <p:cNvPicPr preferRelativeResize="0"/>
          <p:nvPr/>
        </p:nvPicPr>
        <p:blipFill rotWithShape="1">
          <a:blip r:embed="rId2">
            <a:alphaModFix/>
          </a:blip>
          <a:srcRect l="50000"/>
          <a:stretch/>
        </p:blipFill>
        <p:spPr>
          <a:xfrm>
            <a:off x="0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14253966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2"/>
          <p:cNvSpPr txBox="1">
            <a:spLocks noGrp="1"/>
          </p:cNvSpPr>
          <p:nvPr>
            <p:ph type="body" idx="1"/>
          </p:nvPr>
        </p:nvSpPr>
        <p:spPr>
          <a:xfrm>
            <a:off x="1078412" y="404751"/>
            <a:ext cx="115164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77" name="Google Shape;277;p32"/>
          <p:cNvCxnSpPr/>
          <p:nvPr/>
        </p:nvCxnSpPr>
        <p:spPr>
          <a:xfrm>
            <a:off x="1098231" y="7695068"/>
            <a:ext cx="11460600" cy="0"/>
          </a:xfrm>
          <a:prstGeom prst="straightConnector1">
            <a:avLst/>
          </a:prstGeom>
          <a:noFill/>
          <a:ln w="9525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8" name="Google Shape;278;p32"/>
          <p:cNvSpPr txBox="1"/>
          <p:nvPr/>
        </p:nvSpPr>
        <p:spPr>
          <a:xfrm>
            <a:off x="12055390" y="7793778"/>
            <a:ext cx="3591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rPr>
              <a:t>DDMA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>
            <a:spLocks noGrp="1"/>
          </p:cNvSpPr>
          <p:nvPr>
            <p:ph type="title"/>
          </p:nvPr>
        </p:nvSpPr>
        <p:spPr>
          <a:xfrm>
            <a:off x="1920240" y="2864093"/>
            <a:ext cx="10789800" cy="19752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45700" rIns="274300" bIns="45700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60"/>
              <a:buFont typeface="Calibri"/>
              <a:buNone/>
              <a:defRPr sz="456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1" name="Google Shape;281;p33"/>
          <p:cNvSpPr txBox="1">
            <a:spLocks noGrp="1"/>
          </p:cNvSpPr>
          <p:nvPr>
            <p:ph type="body" idx="1"/>
          </p:nvPr>
        </p:nvSpPr>
        <p:spPr>
          <a:xfrm>
            <a:off x="3234233" y="5222958"/>
            <a:ext cx="81618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Arial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None/>
              <a:defRPr sz="19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None/>
              <a:defRPr sz="19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None/>
              <a:defRPr sz="19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None/>
              <a:defRPr sz="19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None/>
              <a:defRPr sz="19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None/>
              <a:defRPr sz="19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3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3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3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16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ex">
  <p:cSld name="Index">
    <p:bg>
      <p:bgPr>
        <a:solidFill>
          <a:srgbClr val="414B55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4531237" y="2065020"/>
            <a:ext cx="3085497" cy="595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2"/>
          </p:nvPr>
        </p:nvSpPr>
        <p:spPr>
          <a:xfrm>
            <a:off x="11203214" y="2049780"/>
            <a:ext cx="1097280" cy="595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5175">
          <p15:clr>
            <a:srgbClr val="FBAE40"/>
          </p15:clr>
        </p15:guide>
        <p15:guide id="4" pos="769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_ 2 column">
  <p:cSld name="text_ 2 column"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body" idx="1"/>
          </p:nvPr>
        </p:nvSpPr>
        <p:spPr>
          <a:xfrm>
            <a:off x="1078412" y="404751"/>
            <a:ext cx="115164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2"/>
          </p:nvPr>
        </p:nvSpPr>
        <p:spPr>
          <a:xfrm>
            <a:off x="1082039" y="2349063"/>
            <a:ext cx="5433300" cy="20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53846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body" idx="3"/>
          </p:nvPr>
        </p:nvSpPr>
        <p:spPr>
          <a:xfrm>
            <a:off x="6855194" y="2349063"/>
            <a:ext cx="5739600" cy="20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53846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2">
            <a:alphaModFix/>
          </a:blip>
          <a:srcRect l="50000"/>
          <a:stretch/>
        </p:blipFill>
        <p:spPr>
          <a:xfrm>
            <a:off x="0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14253966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22"/>
          <p:cNvCxnSpPr/>
          <p:nvPr/>
        </p:nvCxnSpPr>
        <p:spPr>
          <a:xfrm>
            <a:off x="1098231" y="7695068"/>
            <a:ext cx="11460600" cy="0"/>
          </a:xfrm>
          <a:prstGeom prst="straightConnector1">
            <a:avLst/>
          </a:prstGeom>
          <a:noFill/>
          <a:ln w="9525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6" name="Google Shape;166;p22"/>
          <p:cNvSpPr txBox="1"/>
          <p:nvPr/>
        </p:nvSpPr>
        <p:spPr>
          <a:xfrm>
            <a:off x="12055390" y="7793778"/>
            <a:ext cx="3591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rPr>
              <a:t>DDMA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_2 column bullet">
  <p:cSld name="text_2 column bullet"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body" idx="1"/>
          </p:nvPr>
        </p:nvSpPr>
        <p:spPr>
          <a:xfrm>
            <a:off x="1078412" y="404751"/>
            <a:ext cx="115164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2"/>
          </p:nvPr>
        </p:nvSpPr>
        <p:spPr>
          <a:xfrm>
            <a:off x="1082039" y="2349063"/>
            <a:ext cx="5433300" cy="20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3"/>
          </p:nvPr>
        </p:nvSpPr>
        <p:spPr>
          <a:xfrm>
            <a:off x="6855194" y="2349063"/>
            <a:ext cx="5739600" cy="20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 rotWithShape="1">
          <a:blip r:embed="rId2">
            <a:alphaModFix/>
          </a:blip>
          <a:srcRect l="50000"/>
          <a:stretch/>
        </p:blipFill>
        <p:spPr>
          <a:xfrm>
            <a:off x="0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14253966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5"/>
          <p:cNvCxnSpPr/>
          <p:nvPr/>
        </p:nvCxnSpPr>
        <p:spPr>
          <a:xfrm>
            <a:off x="1098231" y="7695068"/>
            <a:ext cx="11460600" cy="0"/>
          </a:xfrm>
          <a:prstGeom prst="straightConnector1">
            <a:avLst/>
          </a:prstGeom>
          <a:noFill/>
          <a:ln w="9525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25"/>
          <p:cNvSpPr txBox="1"/>
          <p:nvPr/>
        </p:nvSpPr>
        <p:spPr>
          <a:xfrm>
            <a:off x="12055390" y="7793778"/>
            <a:ext cx="3591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rPr>
              <a:t>DDMA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Quote">
  <p:cSld name="Divider - Quote">
    <p:bg>
      <p:bgPr>
        <a:solidFill>
          <a:srgbClr val="FFFF00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body" idx="1"/>
          </p:nvPr>
        </p:nvSpPr>
        <p:spPr>
          <a:xfrm>
            <a:off x="1569720" y="1470660"/>
            <a:ext cx="1118610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body" idx="2"/>
          </p:nvPr>
        </p:nvSpPr>
        <p:spPr>
          <a:xfrm>
            <a:off x="1584960" y="6370320"/>
            <a:ext cx="111861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92" name="Google Shape;192;p27"/>
          <p:cNvCxnSpPr/>
          <p:nvPr/>
        </p:nvCxnSpPr>
        <p:spPr>
          <a:xfrm>
            <a:off x="1098231" y="7695068"/>
            <a:ext cx="11460600" cy="0"/>
          </a:xfrm>
          <a:prstGeom prst="straightConnector1">
            <a:avLst/>
          </a:prstGeom>
          <a:noFill/>
          <a:ln w="9525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27"/>
          <p:cNvSpPr txBox="1"/>
          <p:nvPr/>
        </p:nvSpPr>
        <p:spPr>
          <a:xfrm>
            <a:off x="12055390" y="7793778"/>
            <a:ext cx="3591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rPr>
              <a:t>DDMA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ule">
  <p:cSld name="schedule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8"/>
          <p:cNvPicPr preferRelativeResize="0"/>
          <p:nvPr/>
        </p:nvPicPr>
        <p:blipFill rotWithShape="1">
          <a:blip r:embed="rId2">
            <a:alphaModFix/>
          </a:blip>
          <a:srcRect l="50000"/>
          <a:stretch/>
        </p:blipFill>
        <p:spPr>
          <a:xfrm>
            <a:off x="0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14253966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 txBox="1">
            <a:spLocks noGrp="1"/>
          </p:cNvSpPr>
          <p:nvPr>
            <p:ph type="body" idx="1"/>
          </p:nvPr>
        </p:nvSpPr>
        <p:spPr>
          <a:xfrm>
            <a:off x="1078412" y="404751"/>
            <a:ext cx="115164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98" name="Google Shape;198;p28"/>
          <p:cNvCxnSpPr/>
          <p:nvPr/>
        </p:nvCxnSpPr>
        <p:spPr>
          <a:xfrm>
            <a:off x="1098231" y="7695068"/>
            <a:ext cx="11460600" cy="0"/>
          </a:xfrm>
          <a:prstGeom prst="straightConnector1">
            <a:avLst/>
          </a:prstGeom>
          <a:noFill/>
          <a:ln w="9525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" name="Google Shape;199;p28"/>
          <p:cNvSpPr txBox="1"/>
          <p:nvPr/>
        </p:nvSpPr>
        <p:spPr>
          <a:xfrm>
            <a:off x="12055390" y="7793778"/>
            <a:ext cx="3591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rPr>
              <a:t>DDMA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lanco">
  <p:cSld name="Title - blanco"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2">
            <a:alphaModFix/>
          </a:blip>
          <a:srcRect l="50000"/>
          <a:stretch/>
        </p:blipFill>
        <p:spPr>
          <a:xfrm>
            <a:off x="0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14253966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9"/>
          <p:cNvSpPr txBox="1">
            <a:spLocks noGrp="1"/>
          </p:cNvSpPr>
          <p:nvPr>
            <p:ph type="body" idx="1"/>
          </p:nvPr>
        </p:nvSpPr>
        <p:spPr>
          <a:xfrm>
            <a:off x="1078412" y="404751"/>
            <a:ext cx="115164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4" name="Google Shape;20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412" y="2608843"/>
            <a:ext cx="11516400" cy="416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29"/>
          <p:cNvCxnSpPr/>
          <p:nvPr/>
        </p:nvCxnSpPr>
        <p:spPr>
          <a:xfrm>
            <a:off x="1098231" y="7695068"/>
            <a:ext cx="11460600" cy="0"/>
          </a:xfrm>
          <a:prstGeom prst="straightConnector1">
            <a:avLst/>
          </a:prstGeom>
          <a:noFill/>
          <a:ln w="9525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6" name="Google Shape;206;p29"/>
          <p:cNvSpPr txBox="1"/>
          <p:nvPr/>
        </p:nvSpPr>
        <p:spPr>
          <a:xfrm>
            <a:off x="12055390" y="7793778"/>
            <a:ext cx="3591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rPr>
              <a:t>DDMA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ient Logos">
  <p:cSld name="Client Logos"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>
            <a:spLocks noGrp="1"/>
          </p:cNvSpPr>
          <p:nvPr>
            <p:ph type="pic" idx="2"/>
          </p:nvPr>
        </p:nvSpPr>
        <p:spPr>
          <a:xfrm>
            <a:off x="1081543" y="2467504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30"/>
          <p:cNvSpPr>
            <a:spLocks noGrp="1"/>
          </p:cNvSpPr>
          <p:nvPr>
            <p:ph type="pic" idx="3"/>
          </p:nvPr>
        </p:nvSpPr>
        <p:spPr>
          <a:xfrm>
            <a:off x="1096783" y="3998336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30"/>
          <p:cNvSpPr>
            <a:spLocks noGrp="1"/>
          </p:cNvSpPr>
          <p:nvPr>
            <p:ph type="pic" idx="4"/>
          </p:nvPr>
        </p:nvSpPr>
        <p:spPr>
          <a:xfrm>
            <a:off x="3062151" y="2467504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30"/>
          <p:cNvSpPr>
            <a:spLocks noGrp="1"/>
          </p:cNvSpPr>
          <p:nvPr>
            <p:ph type="pic" idx="5"/>
          </p:nvPr>
        </p:nvSpPr>
        <p:spPr>
          <a:xfrm>
            <a:off x="3077391" y="3998336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30"/>
          <p:cNvSpPr>
            <a:spLocks noGrp="1"/>
          </p:cNvSpPr>
          <p:nvPr>
            <p:ph type="pic" idx="6"/>
          </p:nvPr>
        </p:nvSpPr>
        <p:spPr>
          <a:xfrm>
            <a:off x="5019345" y="2467504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30"/>
          <p:cNvSpPr>
            <a:spLocks noGrp="1"/>
          </p:cNvSpPr>
          <p:nvPr>
            <p:ph type="pic" idx="7"/>
          </p:nvPr>
        </p:nvSpPr>
        <p:spPr>
          <a:xfrm>
            <a:off x="5034585" y="3998336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30"/>
          <p:cNvSpPr>
            <a:spLocks noGrp="1"/>
          </p:cNvSpPr>
          <p:nvPr>
            <p:ph type="pic" idx="8"/>
          </p:nvPr>
        </p:nvSpPr>
        <p:spPr>
          <a:xfrm>
            <a:off x="6955519" y="2467504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30"/>
          <p:cNvSpPr>
            <a:spLocks noGrp="1"/>
          </p:cNvSpPr>
          <p:nvPr>
            <p:ph type="pic" idx="9"/>
          </p:nvPr>
        </p:nvSpPr>
        <p:spPr>
          <a:xfrm>
            <a:off x="6970759" y="3998336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30"/>
          <p:cNvSpPr>
            <a:spLocks noGrp="1"/>
          </p:cNvSpPr>
          <p:nvPr>
            <p:ph type="pic" idx="13"/>
          </p:nvPr>
        </p:nvSpPr>
        <p:spPr>
          <a:xfrm>
            <a:off x="1096783" y="5529168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30"/>
          <p:cNvSpPr>
            <a:spLocks noGrp="1"/>
          </p:cNvSpPr>
          <p:nvPr>
            <p:ph type="pic" idx="14"/>
          </p:nvPr>
        </p:nvSpPr>
        <p:spPr>
          <a:xfrm>
            <a:off x="3077391" y="5529168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30"/>
          <p:cNvSpPr>
            <a:spLocks noGrp="1"/>
          </p:cNvSpPr>
          <p:nvPr>
            <p:ph type="pic" idx="15"/>
          </p:nvPr>
        </p:nvSpPr>
        <p:spPr>
          <a:xfrm>
            <a:off x="5034585" y="5529168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30"/>
          <p:cNvSpPr>
            <a:spLocks noGrp="1"/>
          </p:cNvSpPr>
          <p:nvPr>
            <p:ph type="pic" idx="16"/>
          </p:nvPr>
        </p:nvSpPr>
        <p:spPr>
          <a:xfrm>
            <a:off x="6970759" y="5529168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30"/>
          <p:cNvSpPr>
            <a:spLocks noGrp="1"/>
          </p:cNvSpPr>
          <p:nvPr>
            <p:ph type="pic" idx="17"/>
          </p:nvPr>
        </p:nvSpPr>
        <p:spPr>
          <a:xfrm>
            <a:off x="8917442" y="2467504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30"/>
          <p:cNvSpPr>
            <a:spLocks noGrp="1"/>
          </p:cNvSpPr>
          <p:nvPr>
            <p:ph type="pic" idx="18"/>
          </p:nvPr>
        </p:nvSpPr>
        <p:spPr>
          <a:xfrm>
            <a:off x="8932682" y="3998336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30"/>
          <p:cNvSpPr>
            <a:spLocks noGrp="1"/>
          </p:cNvSpPr>
          <p:nvPr>
            <p:ph type="pic" idx="19"/>
          </p:nvPr>
        </p:nvSpPr>
        <p:spPr>
          <a:xfrm>
            <a:off x="10864126" y="2467504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>
            <a:spLocks noGrp="1"/>
          </p:cNvSpPr>
          <p:nvPr>
            <p:ph type="pic" idx="20"/>
          </p:nvPr>
        </p:nvSpPr>
        <p:spPr>
          <a:xfrm>
            <a:off x="10879366" y="3998336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>
            <a:spLocks noGrp="1"/>
          </p:cNvSpPr>
          <p:nvPr>
            <p:ph type="pic" idx="21"/>
          </p:nvPr>
        </p:nvSpPr>
        <p:spPr>
          <a:xfrm>
            <a:off x="8932682" y="5529168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>
            <a:spLocks noGrp="1"/>
          </p:cNvSpPr>
          <p:nvPr>
            <p:ph type="pic" idx="22"/>
          </p:nvPr>
        </p:nvSpPr>
        <p:spPr>
          <a:xfrm>
            <a:off x="10879366" y="5529168"/>
            <a:ext cx="17634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None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6" name="Google Shape;226;p30"/>
          <p:cNvPicPr preferRelativeResize="0"/>
          <p:nvPr/>
        </p:nvPicPr>
        <p:blipFill rotWithShape="1">
          <a:blip r:embed="rId2">
            <a:alphaModFix/>
          </a:blip>
          <a:srcRect l="50000"/>
          <a:stretch/>
        </p:blipFill>
        <p:spPr>
          <a:xfrm>
            <a:off x="0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14253966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0"/>
          <p:cNvSpPr txBox="1">
            <a:spLocks noGrp="1"/>
          </p:cNvSpPr>
          <p:nvPr>
            <p:ph type="body" idx="1"/>
          </p:nvPr>
        </p:nvSpPr>
        <p:spPr>
          <a:xfrm>
            <a:off x="1078412" y="404751"/>
            <a:ext cx="115164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29" name="Google Shape;229;p30"/>
          <p:cNvCxnSpPr/>
          <p:nvPr/>
        </p:nvCxnSpPr>
        <p:spPr>
          <a:xfrm>
            <a:off x="1098231" y="7695068"/>
            <a:ext cx="11460600" cy="0"/>
          </a:xfrm>
          <a:prstGeom prst="straightConnector1">
            <a:avLst/>
          </a:prstGeom>
          <a:noFill/>
          <a:ln w="9525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0" name="Google Shape;230;p30"/>
          <p:cNvSpPr txBox="1"/>
          <p:nvPr/>
        </p:nvSpPr>
        <p:spPr>
          <a:xfrm>
            <a:off x="12055390" y="7793778"/>
            <a:ext cx="3591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rPr>
              <a:t>DDMA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Team"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body" idx="1"/>
          </p:nvPr>
        </p:nvSpPr>
        <p:spPr>
          <a:xfrm>
            <a:off x="1109518" y="4400716"/>
            <a:ext cx="16821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body" idx="2"/>
          </p:nvPr>
        </p:nvSpPr>
        <p:spPr>
          <a:xfrm>
            <a:off x="3007315" y="4400716"/>
            <a:ext cx="16650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body" idx="3"/>
          </p:nvPr>
        </p:nvSpPr>
        <p:spPr>
          <a:xfrm>
            <a:off x="6795158" y="4400716"/>
            <a:ext cx="16629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body" idx="4"/>
          </p:nvPr>
        </p:nvSpPr>
        <p:spPr>
          <a:xfrm>
            <a:off x="4888156" y="4400716"/>
            <a:ext cx="16671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>
            <a:spLocks noGrp="1"/>
          </p:cNvSpPr>
          <p:nvPr>
            <p:ph type="pic" idx="5"/>
          </p:nvPr>
        </p:nvSpPr>
        <p:spPr>
          <a:xfrm>
            <a:off x="1206432" y="2480400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31"/>
          <p:cNvSpPr>
            <a:spLocks noGrp="1"/>
          </p:cNvSpPr>
          <p:nvPr>
            <p:ph type="pic" idx="6"/>
          </p:nvPr>
        </p:nvSpPr>
        <p:spPr>
          <a:xfrm>
            <a:off x="4961001" y="2480400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31"/>
          <p:cNvSpPr>
            <a:spLocks noGrp="1"/>
          </p:cNvSpPr>
          <p:nvPr>
            <p:ph type="pic" idx="7"/>
          </p:nvPr>
        </p:nvSpPr>
        <p:spPr>
          <a:xfrm>
            <a:off x="6880378" y="2478600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31"/>
          <p:cNvSpPr>
            <a:spLocks noGrp="1"/>
          </p:cNvSpPr>
          <p:nvPr>
            <p:ph type="pic" idx="8"/>
          </p:nvPr>
        </p:nvSpPr>
        <p:spPr>
          <a:xfrm>
            <a:off x="3087134" y="2480400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40" name="Google Shape;240;p31"/>
          <p:cNvCxnSpPr/>
          <p:nvPr/>
        </p:nvCxnSpPr>
        <p:spPr>
          <a:xfrm>
            <a:off x="1206432" y="4237234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p31"/>
          <p:cNvCxnSpPr/>
          <p:nvPr/>
        </p:nvCxnSpPr>
        <p:spPr>
          <a:xfrm>
            <a:off x="4961001" y="4237234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2" name="Google Shape;242;p31"/>
          <p:cNvCxnSpPr/>
          <p:nvPr/>
        </p:nvCxnSpPr>
        <p:spPr>
          <a:xfrm>
            <a:off x="6881528" y="4237234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3" name="Google Shape;243;p31"/>
          <p:cNvCxnSpPr/>
          <p:nvPr/>
        </p:nvCxnSpPr>
        <p:spPr>
          <a:xfrm>
            <a:off x="3087134" y="4237234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4" name="Google Shape;244;p31"/>
          <p:cNvSpPr txBox="1">
            <a:spLocks noGrp="1"/>
          </p:cNvSpPr>
          <p:nvPr>
            <p:ph type="body" idx="9"/>
          </p:nvPr>
        </p:nvSpPr>
        <p:spPr>
          <a:xfrm>
            <a:off x="10633912" y="4400716"/>
            <a:ext cx="16629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body" idx="13"/>
          </p:nvPr>
        </p:nvSpPr>
        <p:spPr>
          <a:xfrm>
            <a:off x="8726910" y="4400716"/>
            <a:ext cx="16671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31"/>
          <p:cNvSpPr>
            <a:spLocks noGrp="1"/>
          </p:cNvSpPr>
          <p:nvPr>
            <p:ph type="pic" idx="14"/>
          </p:nvPr>
        </p:nvSpPr>
        <p:spPr>
          <a:xfrm>
            <a:off x="8799755" y="2480400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31"/>
          <p:cNvSpPr>
            <a:spLocks noGrp="1"/>
          </p:cNvSpPr>
          <p:nvPr>
            <p:ph type="pic" idx="15"/>
          </p:nvPr>
        </p:nvSpPr>
        <p:spPr>
          <a:xfrm>
            <a:off x="10719132" y="2478600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48" name="Google Shape;248;p31"/>
          <p:cNvCxnSpPr/>
          <p:nvPr/>
        </p:nvCxnSpPr>
        <p:spPr>
          <a:xfrm>
            <a:off x="8799755" y="4237234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9" name="Google Shape;249;p31"/>
          <p:cNvCxnSpPr/>
          <p:nvPr/>
        </p:nvCxnSpPr>
        <p:spPr>
          <a:xfrm>
            <a:off x="10720282" y="4237234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p31"/>
          <p:cNvSpPr txBox="1">
            <a:spLocks noGrp="1"/>
          </p:cNvSpPr>
          <p:nvPr>
            <p:ph type="body" idx="16"/>
          </p:nvPr>
        </p:nvSpPr>
        <p:spPr>
          <a:xfrm>
            <a:off x="1109518" y="6944219"/>
            <a:ext cx="16821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body" idx="17"/>
          </p:nvPr>
        </p:nvSpPr>
        <p:spPr>
          <a:xfrm>
            <a:off x="3007315" y="6944219"/>
            <a:ext cx="16650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31"/>
          <p:cNvSpPr txBox="1">
            <a:spLocks noGrp="1"/>
          </p:cNvSpPr>
          <p:nvPr>
            <p:ph type="body" idx="18"/>
          </p:nvPr>
        </p:nvSpPr>
        <p:spPr>
          <a:xfrm>
            <a:off x="6795158" y="6944219"/>
            <a:ext cx="16629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31"/>
          <p:cNvSpPr txBox="1">
            <a:spLocks noGrp="1"/>
          </p:cNvSpPr>
          <p:nvPr>
            <p:ph type="body" idx="19"/>
          </p:nvPr>
        </p:nvSpPr>
        <p:spPr>
          <a:xfrm>
            <a:off x="4888156" y="6944219"/>
            <a:ext cx="16671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31"/>
          <p:cNvSpPr>
            <a:spLocks noGrp="1"/>
          </p:cNvSpPr>
          <p:nvPr>
            <p:ph type="pic" idx="20"/>
          </p:nvPr>
        </p:nvSpPr>
        <p:spPr>
          <a:xfrm>
            <a:off x="1206432" y="5023903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31"/>
          <p:cNvSpPr>
            <a:spLocks noGrp="1"/>
          </p:cNvSpPr>
          <p:nvPr>
            <p:ph type="pic" idx="21"/>
          </p:nvPr>
        </p:nvSpPr>
        <p:spPr>
          <a:xfrm>
            <a:off x="4961001" y="5023903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31"/>
          <p:cNvSpPr>
            <a:spLocks noGrp="1"/>
          </p:cNvSpPr>
          <p:nvPr>
            <p:ph type="pic" idx="22"/>
          </p:nvPr>
        </p:nvSpPr>
        <p:spPr>
          <a:xfrm>
            <a:off x="6880378" y="5022103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31"/>
          <p:cNvSpPr>
            <a:spLocks noGrp="1"/>
          </p:cNvSpPr>
          <p:nvPr>
            <p:ph type="pic" idx="23"/>
          </p:nvPr>
        </p:nvSpPr>
        <p:spPr>
          <a:xfrm>
            <a:off x="3087134" y="5023903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58" name="Google Shape;258;p31"/>
          <p:cNvCxnSpPr/>
          <p:nvPr/>
        </p:nvCxnSpPr>
        <p:spPr>
          <a:xfrm>
            <a:off x="1206432" y="6780737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31"/>
          <p:cNvCxnSpPr/>
          <p:nvPr/>
        </p:nvCxnSpPr>
        <p:spPr>
          <a:xfrm>
            <a:off x="4961001" y="6780737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31"/>
          <p:cNvCxnSpPr/>
          <p:nvPr/>
        </p:nvCxnSpPr>
        <p:spPr>
          <a:xfrm>
            <a:off x="6881528" y="6780737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1" name="Google Shape;261;p31"/>
          <p:cNvCxnSpPr/>
          <p:nvPr/>
        </p:nvCxnSpPr>
        <p:spPr>
          <a:xfrm>
            <a:off x="3087134" y="6780737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2" name="Google Shape;262;p31"/>
          <p:cNvSpPr txBox="1">
            <a:spLocks noGrp="1"/>
          </p:cNvSpPr>
          <p:nvPr>
            <p:ph type="body" idx="24"/>
          </p:nvPr>
        </p:nvSpPr>
        <p:spPr>
          <a:xfrm>
            <a:off x="10633912" y="6944219"/>
            <a:ext cx="16629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body" idx="25"/>
          </p:nvPr>
        </p:nvSpPr>
        <p:spPr>
          <a:xfrm>
            <a:off x="8726910" y="6944219"/>
            <a:ext cx="16671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14B5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Google Shape;264;p31"/>
          <p:cNvSpPr>
            <a:spLocks noGrp="1"/>
          </p:cNvSpPr>
          <p:nvPr>
            <p:ph type="pic" idx="26"/>
          </p:nvPr>
        </p:nvSpPr>
        <p:spPr>
          <a:xfrm>
            <a:off x="8799755" y="5023903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>
            <a:spLocks noGrp="1"/>
          </p:cNvSpPr>
          <p:nvPr>
            <p:ph type="pic" idx="27"/>
          </p:nvPr>
        </p:nvSpPr>
        <p:spPr>
          <a:xfrm>
            <a:off x="10719132" y="5022103"/>
            <a:ext cx="1613400" cy="15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sz="33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66" name="Google Shape;266;p31"/>
          <p:cNvCxnSpPr/>
          <p:nvPr/>
        </p:nvCxnSpPr>
        <p:spPr>
          <a:xfrm>
            <a:off x="8799755" y="6780737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31"/>
          <p:cNvCxnSpPr/>
          <p:nvPr/>
        </p:nvCxnSpPr>
        <p:spPr>
          <a:xfrm>
            <a:off x="10720282" y="6780737"/>
            <a:ext cx="1612800" cy="0"/>
          </a:xfrm>
          <a:prstGeom prst="straightConnector1">
            <a:avLst/>
          </a:prstGeom>
          <a:noFill/>
          <a:ln w="63500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8" name="Google Shape;268;p31"/>
          <p:cNvPicPr preferRelativeResize="0"/>
          <p:nvPr/>
        </p:nvPicPr>
        <p:blipFill rotWithShape="1">
          <a:blip r:embed="rId2">
            <a:alphaModFix/>
          </a:blip>
          <a:srcRect l="50000"/>
          <a:stretch/>
        </p:blipFill>
        <p:spPr>
          <a:xfrm>
            <a:off x="0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14253966" y="2469890"/>
            <a:ext cx="376434" cy="28859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0" name="Google Shape;270;p31"/>
          <p:cNvCxnSpPr/>
          <p:nvPr/>
        </p:nvCxnSpPr>
        <p:spPr>
          <a:xfrm>
            <a:off x="1098231" y="7695068"/>
            <a:ext cx="11460600" cy="0"/>
          </a:xfrm>
          <a:prstGeom prst="straightConnector1">
            <a:avLst/>
          </a:prstGeom>
          <a:noFill/>
          <a:ln w="9525" cap="flat" cmpd="sng">
            <a:solidFill>
              <a:srgbClr val="414B5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1" name="Google Shape;271;p31"/>
          <p:cNvSpPr txBox="1">
            <a:spLocks noGrp="1"/>
          </p:cNvSpPr>
          <p:nvPr>
            <p:ph type="body" idx="28"/>
          </p:nvPr>
        </p:nvSpPr>
        <p:spPr>
          <a:xfrm>
            <a:off x="1078412" y="404751"/>
            <a:ext cx="115164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Google Shape;272;p31"/>
          <p:cNvSpPr txBox="1"/>
          <p:nvPr/>
        </p:nvSpPr>
        <p:spPr>
          <a:xfrm>
            <a:off x="12055390" y="7793778"/>
            <a:ext cx="3591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  <a:buFont typeface="Arial"/>
              <a:buNone/>
            </a:pPr>
            <a:r>
              <a:rPr lang="en-US" sz="1100" b="1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rPr>
              <a:t>DDMA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BEC8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1084259" y="7793778"/>
            <a:ext cx="2997200" cy="35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4394200" y="7793778"/>
            <a:ext cx="2875280" cy="35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12242189" y="7793778"/>
            <a:ext cx="3591560" cy="35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13;p1"/>
          <p:cNvCxnSpPr/>
          <p:nvPr/>
        </p:nvCxnSpPr>
        <p:spPr>
          <a:xfrm>
            <a:off x="1098231" y="7695068"/>
            <a:ext cx="114604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pos="458">
          <p15:clr>
            <a:srgbClr val="F26B43"/>
          </p15:clr>
        </p15:guide>
        <p15:guide id="4" orient="horz" pos="551">
          <p15:clr>
            <a:srgbClr val="F26B43"/>
          </p15:clr>
        </p15:guide>
        <p15:guide id="5" orient="horz" pos="664">
          <p15:clr>
            <a:srgbClr val="F26B43"/>
          </p15:clr>
        </p15:guide>
        <p15:guide id="6" pos="2590">
          <p15:clr>
            <a:srgbClr val="F26B43"/>
          </p15:clr>
        </p15:guide>
        <p15:guide id="7" pos="5198">
          <p15:clr>
            <a:srgbClr val="F26B43"/>
          </p15:clr>
        </p15:guide>
        <p15:guide id="8" pos="7670">
          <p15:clr>
            <a:srgbClr val="F26B43"/>
          </p15:clr>
        </p15:guide>
        <p15:guide id="9" orient="horz" pos="1617">
          <p15:clr>
            <a:srgbClr val="F26B43"/>
          </p15:clr>
        </p15:guide>
        <p15:guide id="10" orient="horz" pos="1481">
          <p15:clr>
            <a:srgbClr val="F26B43"/>
          </p15:clr>
        </p15:guide>
        <p15:guide id="11" orient="horz" pos="13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8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pos="458">
          <p15:clr>
            <a:srgbClr val="F26B43"/>
          </p15:clr>
        </p15:guide>
        <p15:guide id="4" orient="horz" pos="551">
          <p15:clr>
            <a:srgbClr val="F26B43"/>
          </p15:clr>
        </p15:guide>
        <p15:guide id="5" orient="horz" pos="664">
          <p15:clr>
            <a:srgbClr val="F26B43"/>
          </p15:clr>
        </p15:guide>
        <p15:guide id="6" pos="2590">
          <p15:clr>
            <a:srgbClr val="F26B43"/>
          </p15:clr>
        </p15:guide>
        <p15:guide id="7" pos="5198">
          <p15:clr>
            <a:srgbClr val="F26B43"/>
          </p15:clr>
        </p15:guide>
        <p15:guide id="8" pos="7670">
          <p15:clr>
            <a:srgbClr val="F26B43"/>
          </p15:clr>
        </p15:guide>
        <p15:guide id="9" orient="horz" pos="1617">
          <p15:clr>
            <a:srgbClr val="F26B43"/>
          </p15:clr>
        </p15:guide>
        <p15:guide id="10" orient="horz" pos="1481">
          <p15:clr>
            <a:srgbClr val="F26B43"/>
          </p15:clr>
        </p15:guide>
        <p15:guide id="11" orient="horz" pos="13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8.png"/><Relationship Id="rId7" Type="http://schemas.openxmlformats.org/officeDocument/2006/relationships/customXml" Target="../ink/ink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customXml" Target="../ink/ink1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11" Type="http://schemas.openxmlformats.org/officeDocument/2006/relationships/customXml" Target="../ink/ink3.xml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8.xml"/><Relationship Id="rId3" Type="http://schemas.openxmlformats.org/officeDocument/2006/relationships/image" Target="../media/image8.png"/><Relationship Id="rId7" Type="http://schemas.openxmlformats.org/officeDocument/2006/relationships/customXml" Target="../ink/ink5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11" Type="http://schemas.openxmlformats.org/officeDocument/2006/relationships/customXml" Target="../ink/ink7.xml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customXml" Target="../ink/ink6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30.png"/><Relationship Id="rId12" Type="http://schemas.openxmlformats.org/officeDocument/2006/relationships/customXml" Target="../ink/ink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9.xml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customXml" Target="../ink/ink11.xml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8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B55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4"/>
          <p:cNvSpPr txBox="1"/>
          <p:nvPr/>
        </p:nvSpPr>
        <p:spPr>
          <a:xfrm>
            <a:off x="348323" y="300486"/>
            <a:ext cx="1191180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Achtergrond afbeelding invoegen &gt; invoegen &gt; vormen &gt; rechthoekig vlak trekken over de dia heen &gt; rechter muisknop ‘vorm opmaken’ &gt; opvulling (emmertje) &gt; bullet: opvulling met afbeelding of bitmappatroon &gt; afbeelding selecteren &gt; doorzichtigheid naar 80% schuiven &gt; klaar!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My presentation title kan je aanpassen via &gt; beeld &gt; diamodel &gt; eerste grote grijze slide &gt; tekst aanpassen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4"/>
          <p:cNvSpPr/>
          <p:nvPr/>
        </p:nvSpPr>
        <p:spPr>
          <a:xfrm>
            <a:off x="0" y="-22696"/>
            <a:ext cx="14630400" cy="8252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32555" y="300486"/>
            <a:ext cx="935266" cy="379161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4"/>
          <p:cNvSpPr txBox="1">
            <a:spLocks noGrp="1"/>
          </p:cNvSpPr>
          <p:nvPr>
            <p:ph type="body" idx="1"/>
          </p:nvPr>
        </p:nvSpPr>
        <p:spPr>
          <a:xfrm>
            <a:off x="1073064" y="7005941"/>
            <a:ext cx="11187000" cy="3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</a:pPr>
            <a:r>
              <a:rPr lang="en-US"/>
              <a:t>The future of data</a:t>
            </a:r>
            <a:endParaRPr/>
          </a:p>
        </p:txBody>
      </p:sp>
      <p:sp>
        <p:nvSpPr>
          <p:cNvPr id="293" name="Google Shape;293;p34"/>
          <p:cNvSpPr txBox="1">
            <a:spLocks noGrp="1"/>
          </p:cNvSpPr>
          <p:nvPr>
            <p:ph type="body" idx="3"/>
          </p:nvPr>
        </p:nvSpPr>
        <p:spPr>
          <a:xfrm>
            <a:off x="1005329" y="1534747"/>
            <a:ext cx="8929200" cy="17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 sz="6000"/>
              <a:t>DDMA DUTCH CRO AWARDS 2019</a:t>
            </a:r>
            <a:endParaRPr/>
          </a:p>
        </p:txBody>
      </p:sp>
      <p:sp>
        <p:nvSpPr>
          <p:cNvPr id="294" name="Google Shape;294;p34"/>
          <p:cNvSpPr txBox="1"/>
          <p:nvPr/>
        </p:nvSpPr>
        <p:spPr>
          <a:xfrm>
            <a:off x="1073073" y="3740925"/>
            <a:ext cx="65319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Hoe zetten we AI in voor optimaal resultaat en versnelling van CRO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Landal GreenParks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3150" y="6463050"/>
            <a:ext cx="1317375" cy="13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4"/>
          <p:cNvSpPr/>
          <p:nvPr/>
        </p:nvSpPr>
        <p:spPr>
          <a:xfrm>
            <a:off x="2621225" y="6446850"/>
            <a:ext cx="1401900" cy="13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34" descr="https://lh4.googleusercontent.com/yB6sCT8uKE4SjmNi8_48omnAaR6TLP1T2Dk3v7_gAffiMx8uiDrPWRUQuTzDdObDHovapck2SJdPsFYx85Xsjh9ZY5Vo3yGTXe-xSfFCg-KR3asI9kMCxkdY9Ho2DDwcLdsMkCv3X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3435" y="6359826"/>
            <a:ext cx="1167755" cy="146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96;p34">
            <a:extLst>
              <a:ext uri="{FF2B5EF4-FFF2-40B4-BE49-F238E27FC236}">
                <a16:creationId xmlns:a16="http://schemas.microsoft.com/office/drawing/2014/main" id="{41466259-A72F-DD43-9DB1-8E4EA87C8B04}"/>
              </a:ext>
            </a:extLst>
          </p:cNvPr>
          <p:cNvSpPr/>
          <p:nvPr/>
        </p:nvSpPr>
        <p:spPr>
          <a:xfrm>
            <a:off x="4170325" y="6446850"/>
            <a:ext cx="2499415" cy="13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Afbeelding 14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D9FE5BC7-108A-2B4F-A5C5-9A72F9DA2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1314" y="6694853"/>
            <a:ext cx="2061759" cy="879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1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49004" y="-1338111"/>
            <a:ext cx="804293" cy="80429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413" name="Google Shape;413;p41"/>
          <p:cNvSpPr txBox="1"/>
          <p:nvPr/>
        </p:nvSpPr>
        <p:spPr>
          <a:xfrm>
            <a:off x="12575614" y="-1228353"/>
            <a:ext cx="13125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sec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 sec)</a:t>
            </a:r>
            <a:endParaRPr/>
          </a:p>
        </p:txBody>
      </p:sp>
      <p:sp>
        <p:nvSpPr>
          <p:cNvPr id="418" name="Google Shape;418;p41"/>
          <p:cNvSpPr/>
          <p:nvPr/>
        </p:nvSpPr>
        <p:spPr>
          <a:xfrm>
            <a:off x="12059900" y="6646150"/>
            <a:ext cx="22065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9" name="Google Shape;41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1" descr="https://lh4.googleusercontent.com/yB6sCT8uKE4SjmNi8_48omnAaR6TLP1T2Dk3v7_gAffiMx8uiDrPWRUQuTzDdObDHovapck2SJdPsFYx85Xsjh9ZY5Vo3yGTXe-xSfFCg-KR3asI9kMCxkdY9Ho2DDwcLdsMkCv3X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D289189A-0E9F-A94D-A6D4-4140B8244BFB}"/>
              </a:ext>
            </a:extLst>
          </p:cNvPr>
          <p:cNvGrpSpPr/>
          <p:nvPr/>
        </p:nvGrpSpPr>
        <p:grpSpPr>
          <a:xfrm>
            <a:off x="852940" y="778042"/>
            <a:ext cx="5834856" cy="6853574"/>
            <a:chOff x="852940" y="778042"/>
            <a:chExt cx="5834856" cy="6853574"/>
          </a:xfrm>
        </p:grpSpPr>
        <p:sp>
          <p:nvSpPr>
            <p:cNvPr id="414" name="Google Shape;414;p41"/>
            <p:cNvSpPr txBox="1"/>
            <p:nvPr/>
          </p:nvSpPr>
          <p:spPr>
            <a:xfrm>
              <a:off x="1095022" y="778042"/>
              <a:ext cx="5592773" cy="723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400" tIns="72000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rPr lang="en-US" sz="32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Fase</a:t>
              </a:r>
              <a:r>
                <a:rPr lang="en-US" sz="3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1:</a:t>
              </a:r>
              <a:r>
                <a:rPr lang="en-US" sz="3200" dirty="0">
                  <a:ea typeface="Calibri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geen</a:t>
              </a:r>
              <a:r>
                <a:rPr lang="en-US" sz="3200" b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duidelijke</a:t>
              </a:r>
              <a:r>
                <a:rPr lang="en-US" sz="3200" b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b="1" dirty="0" err="1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winnaar</a:t>
              </a:r>
              <a:endParaRPr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583;p71">
              <a:extLst>
                <a:ext uri="{FF2B5EF4-FFF2-40B4-BE49-F238E27FC236}">
                  <a16:creationId xmlns:a16="http://schemas.microsoft.com/office/drawing/2014/main" id="{6BBD4AE9-28A5-9843-BAB4-8F2D7686CE7D}"/>
                </a:ext>
              </a:extLst>
            </p:cNvPr>
            <p:cNvSpPr/>
            <p:nvPr/>
          </p:nvSpPr>
          <p:spPr>
            <a:xfrm>
              <a:off x="1154258" y="1641411"/>
              <a:ext cx="5533538" cy="5061096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4;p71">
              <a:extLst>
                <a:ext uri="{FF2B5EF4-FFF2-40B4-BE49-F238E27FC236}">
                  <a16:creationId xmlns:a16="http://schemas.microsoft.com/office/drawing/2014/main" id="{E10DCC3A-B4B3-174C-B166-06B20E0FEF37}"/>
                </a:ext>
              </a:extLst>
            </p:cNvPr>
            <p:cNvSpPr/>
            <p:nvPr/>
          </p:nvSpPr>
          <p:spPr>
            <a:xfrm>
              <a:off x="1325710" y="1785455"/>
              <a:ext cx="5216724" cy="47268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6" name="Google Shape;585;p71">
              <a:extLst>
                <a:ext uri="{FF2B5EF4-FFF2-40B4-BE49-F238E27FC236}">
                  <a16:creationId xmlns:a16="http://schemas.microsoft.com/office/drawing/2014/main" id="{9D50620D-E0A9-E34E-90B6-33C18B7B9C9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0478" t="5797" r="2277" b="7539"/>
            <a:stretch/>
          </p:blipFill>
          <p:spPr>
            <a:xfrm>
              <a:off x="2323964" y="1977513"/>
              <a:ext cx="3848675" cy="3777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589;p71">
              <a:extLst>
                <a:ext uri="{FF2B5EF4-FFF2-40B4-BE49-F238E27FC236}">
                  <a16:creationId xmlns:a16="http://schemas.microsoft.com/office/drawing/2014/main" id="{AF956142-D604-E646-A2BB-090B3498D081}"/>
                </a:ext>
              </a:extLst>
            </p:cNvPr>
            <p:cNvSpPr txBox="1"/>
            <p:nvPr/>
          </p:nvSpPr>
          <p:spPr>
            <a:xfrm rot="16200000">
              <a:off x="210948" y="3877339"/>
              <a:ext cx="3149489" cy="560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Ascend CTR Conversion Rate 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GB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primaire</a:t>
              </a: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kpi</a:t>
              </a: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" name="Google Shape;590;p71">
              <a:extLst>
                <a:ext uri="{FF2B5EF4-FFF2-40B4-BE49-F238E27FC236}">
                  <a16:creationId xmlns:a16="http://schemas.microsoft.com/office/drawing/2014/main" id="{04B839BF-BF39-C948-A3EE-4E0185E64DC9}"/>
                </a:ext>
              </a:extLst>
            </p:cNvPr>
            <p:cNvCxnSpPr/>
            <p:nvPr/>
          </p:nvCxnSpPr>
          <p:spPr>
            <a:xfrm rot="10800000">
              <a:off x="1780340" y="2449081"/>
              <a:ext cx="0" cy="440325"/>
            </a:xfrm>
            <a:prstGeom prst="straightConnector1">
              <a:avLst/>
            </a:prstGeom>
            <a:noFill/>
            <a:ln w="19050" cap="flat" cmpd="sng">
              <a:solidFill>
                <a:srgbClr val="414B55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1" name="Google Shape;592;p71">
              <a:extLst>
                <a:ext uri="{FF2B5EF4-FFF2-40B4-BE49-F238E27FC236}">
                  <a16:creationId xmlns:a16="http://schemas.microsoft.com/office/drawing/2014/main" id="{DFA8ADCD-F4EA-DD47-B1A9-4D18D43F962B}"/>
                </a:ext>
              </a:extLst>
            </p:cNvPr>
            <p:cNvSpPr txBox="1"/>
            <p:nvPr/>
          </p:nvSpPr>
          <p:spPr>
            <a:xfrm>
              <a:off x="2475938" y="5751327"/>
              <a:ext cx="2890177" cy="5092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GA Booking Conversion Rate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GB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secundaire</a:t>
              </a: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kpi</a:t>
              </a: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" name="Google Shape;593;p71">
              <a:extLst>
                <a:ext uri="{FF2B5EF4-FFF2-40B4-BE49-F238E27FC236}">
                  <a16:creationId xmlns:a16="http://schemas.microsoft.com/office/drawing/2014/main" id="{1A1FE7AA-97B7-7045-BAD3-44122D8A4824}"/>
                </a:ext>
              </a:extLst>
            </p:cNvPr>
            <p:cNvCxnSpPr/>
            <p:nvPr/>
          </p:nvCxnSpPr>
          <p:spPr>
            <a:xfrm>
              <a:off x="5417607" y="6005960"/>
              <a:ext cx="395868" cy="0"/>
            </a:xfrm>
            <a:prstGeom prst="straightConnector1">
              <a:avLst/>
            </a:prstGeom>
            <a:noFill/>
            <a:ln w="19050" cap="flat" cmpd="sng">
              <a:solidFill>
                <a:srgbClr val="414B55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B9CDB735-9D58-FE4F-B7EE-1DAA58C1259E}"/>
                </a:ext>
              </a:extLst>
            </p:cNvPr>
            <p:cNvGrpSpPr/>
            <p:nvPr/>
          </p:nvGrpSpPr>
          <p:grpSpPr>
            <a:xfrm>
              <a:off x="852940" y="6421874"/>
              <a:ext cx="2890366" cy="1209742"/>
              <a:chOff x="5296862" y="6219869"/>
              <a:chExt cx="2890366" cy="1209742"/>
            </a:xfrm>
          </p:grpSpPr>
          <p:sp>
            <p:nvSpPr>
              <p:cNvPr id="23" name="Google Shape;595;p71">
                <a:extLst>
                  <a:ext uri="{FF2B5EF4-FFF2-40B4-BE49-F238E27FC236}">
                    <a16:creationId xmlns:a16="http://schemas.microsoft.com/office/drawing/2014/main" id="{A21FA12F-6089-E24A-984D-E6D1B6DD0494}"/>
                  </a:ext>
                </a:extLst>
              </p:cNvPr>
              <p:cNvSpPr/>
              <p:nvPr/>
            </p:nvSpPr>
            <p:spPr>
              <a:xfrm>
                <a:off x="5296862" y="6219869"/>
                <a:ext cx="2890176" cy="1209742"/>
              </a:xfrm>
              <a:prstGeom prst="rect">
                <a:avLst/>
              </a:prstGeom>
              <a:solidFill>
                <a:srgbClr val="F3F3F3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96;p71">
                <a:extLst>
                  <a:ext uri="{FF2B5EF4-FFF2-40B4-BE49-F238E27FC236}">
                    <a16:creationId xmlns:a16="http://schemas.microsoft.com/office/drawing/2014/main" id="{7C39322E-7237-B247-B214-6111B1711C0E}"/>
                  </a:ext>
                </a:extLst>
              </p:cNvPr>
              <p:cNvSpPr/>
              <p:nvPr/>
            </p:nvSpPr>
            <p:spPr>
              <a:xfrm>
                <a:off x="5452115" y="6352580"/>
                <a:ext cx="173661" cy="173591"/>
              </a:xfrm>
              <a:prstGeom prst="ellipse">
                <a:avLst/>
              </a:prstGeom>
              <a:solidFill>
                <a:srgbClr val="E69138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97;p71">
                <a:extLst>
                  <a:ext uri="{FF2B5EF4-FFF2-40B4-BE49-F238E27FC236}">
                    <a16:creationId xmlns:a16="http://schemas.microsoft.com/office/drawing/2014/main" id="{3C142DDC-DC19-2E4A-9C94-E4B0DE678ED8}"/>
                  </a:ext>
                </a:extLst>
              </p:cNvPr>
              <p:cNvSpPr/>
              <p:nvPr/>
            </p:nvSpPr>
            <p:spPr>
              <a:xfrm>
                <a:off x="5452115" y="6596071"/>
                <a:ext cx="173661" cy="173591"/>
              </a:xfrm>
              <a:prstGeom prst="ellipse">
                <a:avLst/>
              </a:prstGeom>
              <a:solidFill>
                <a:srgbClr val="93C47D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98;p71">
                <a:extLst>
                  <a:ext uri="{FF2B5EF4-FFF2-40B4-BE49-F238E27FC236}">
                    <a16:creationId xmlns:a16="http://schemas.microsoft.com/office/drawing/2014/main" id="{5A0AA2AE-37DE-0D45-9E7A-76475DA06CD8}"/>
                  </a:ext>
                </a:extLst>
              </p:cNvPr>
              <p:cNvSpPr/>
              <p:nvPr/>
            </p:nvSpPr>
            <p:spPr>
              <a:xfrm>
                <a:off x="5452115" y="6844905"/>
                <a:ext cx="173661" cy="173591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99;p71">
                <a:extLst>
                  <a:ext uri="{FF2B5EF4-FFF2-40B4-BE49-F238E27FC236}">
                    <a16:creationId xmlns:a16="http://schemas.microsoft.com/office/drawing/2014/main" id="{923340A2-6EF2-0E49-B3A9-015225A38627}"/>
                  </a:ext>
                </a:extLst>
              </p:cNvPr>
              <p:cNvSpPr txBox="1"/>
              <p:nvPr/>
            </p:nvSpPr>
            <p:spPr>
              <a:xfrm>
                <a:off x="5664597" y="6219869"/>
                <a:ext cx="2522631" cy="12097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Significant (z-test) </a:t>
                </a:r>
                <a:r>
                  <a:rPr lang="en-GB" sz="10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voor</a:t>
                </a: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CTR</a:t>
                </a:r>
                <a:endParaRPr sz="10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Significant (z-test) </a:t>
                </a:r>
                <a:r>
                  <a:rPr lang="en-GB" sz="10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voor</a:t>
                </a: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GB" sz="10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Boekingen</a:t>
                </a:r>
                <a:endParaRPr sz="10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Significant </a:t>
                </a:r>
                <a:r>
                  <a:rPr lang="en-GB" sz="10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voor</a:t>
                </a: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GB" sz="10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beide</a:t>
                </a: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GB" sz="10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assen</a:t>
                </a:r>
                <a:endParaRPr sz="10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600;p71">
                <a:extLst>
                  <a:ext uri="{FF2B5EF4-FFF2-40B4-BE49-F238E27FC236}">
                    <a16:creationId xmlns:a16="http://schemas.microsoft.com/office/drawing/2014/main" id="{832D05EA-55F3-244B-9153-F7C57A3A7A82}"/>
                  </a:ext>
                </a:extLst>
              </p:cNvPr>
              <p:cNvSpPr txBox="1"/>
              <p:nvPr/>
            </p:nvSpPr>
            <p:spPr>
              <a:xfrm>
                <a:off x="5381259" y="7044590"/>
                <a:ext cx="2664691" cy="3850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Grootte</a:t>
                </a: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GB" sz="10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bollen</a:t>
                </a: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</a:t>
                </a:r>
                <a:r>
                  <a:rPr lang="en-GB" sz="10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getest</a:t>
                </a: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volume </a:t>
                </a:r>
                <a:r>
                  <a:rPr lang="en-GB" sz="1000" i="1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voor</a:t>
                </a:r>
                <a:r>
                  <a:rPr lang="en-GB" sz="1000" i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die variant</a:t>
                </a:r>
                <a:endParaRPr sz="10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271D2F29-9C14-3E46-A10A-1E5DEA296ACB}"/>
              </a:ext>
            </a:extLst>
          </p:cNvPr>
          <p:cNvGrpSpPr/>
          <p:nvPr/>
        </p:nvGrpSpPr>
        <p:grpSpPr>
          <a:xfrm>
            <a:off x="7710334" y="763985"/>
            <a:ext cx="5533538" cy="5938522"/>
            <a:chOff x="7710334" y="763985"/>
            <a:chExt cx="5533538" cy="5938522"/>
          </a:xfrm>
        </p:grpSpPr>
        <p:sp>
          <p:nvSpPr>
            <p:cNvPr id="415" name="Google Shape;415;p41"/>
            <p:cNvSpPr txBox="1"/>
            <p:nvPr/>
          </p:nvSpPr>
          <p:spPr>
            <a:xfrm>
              <a:off x="7751891" y="763985"/>
              <a:ext cx="5111492" cy="872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400" tIns="72000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r>
                <a:rPr lang="en-US" sz="32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Fase</a:t>
              </a:r>
              <a:r>
                <a:rPr lang="en-US" sz="3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2:</a:t>
              </a:r>
              <a:r>
                <a:rPr lang="en-US" sz="3200" dirty="0">
                  <a:ea typeface="Calibri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wel</a:t>
              </a:r>
              <a:r>
                <a:rPr lang="en-US" sz="3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een</a:t>
              </a:r>
              <a:r>
                <a:rPr lang="en-US" sz="3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winnaar</a:t>
              </a:r>
              <a:r>
                <a:rPr lang="en-US" sz="3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583;p71">
              <a:extLst>
                <a:ext uri="{FF2B5EF4-FFF2-40B4-BE49-F238E27FC236}">
                  <a16:creationId xmlns:a16="http://schemas.microsoft.com/office/drawing/2014/main" id="{D1C0B39B-48BD-9745-BAE0-75313E1A74D6}"/>
                </a:ext>
              </a:extLst>
            </p:cNvPr>
            <p:cNvSpPr/>
            <p:nvPr/>
          </p:nvSpPr>
          <p:spPr>
            <a:xfrm>
              <a:off x="7710334" y="1641411"/>
              <a:ext cx="5533538" cy="5061096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4;p71">
              <a:extLst>
                <a:ext uri="{FF2B5EF4-FFF2-40B4-BE49-F238E27FC236}">
                  <a16:creationId xmlns:a16="http://schemas.microsoft.com/office/drawing/2014/main" id="{D09DA908-78DE-6847-B5C7-18FD9C4983DF}"/>
                </a:ext>
              </a:extLst>
            </p:cNvPr>
            <p:cNvSpPr/>
            <p:nvPr/>
          </p:nvSpPr>
          <p:spPr>
            <a:xfrm>
              <a:off x="7881786" y="1785455"/>
              <a:ext cx="5216724" cy="47268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9;p71">
              <a:extLst>
                <a:ext uri="{FF2B5EF4-FFF2-40B4-BE49-F238E27FC236}">
                  <a16:creationId xmlns:a16="http://schemas.microsoft.com/office/drawing/2014/main" id="{F55720D2-4D48-F544-B6B5-613CBCFE089A}"/>
                </a:ext>
              </a:extLst>
            </p:cNvPr>
            <p:cNvSpPr txBox="1"/>
            <p:nvPr/>
          </p:nvSpPr>
          <p:spPr>
            <a:xfrm rot="16200000">
              <a:off x="6767024" y="3877339"/>
              <a:ext cx="3149489" cy="560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Ascend CTR Conversion Rate 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GB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primaire</a:t>
              </a: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kpi</a:t>
              </a: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9" name="Google Shape;590;p71">
              <a:extLst>
                <a:ext uri="{FF2B5EF4-FFF2-40B4-BE49-F238E27FC236}">
                  <a16:creationId xmlns:a16="http://schemas.microsoft.com/office/drawing/2014/main" id="{D002D9F2-FEAC-EE43-AF23-15BD077F24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26575" y="3028188"/>
              <a:ext cx="1" cy="201356"/>
            </a:xfrm>
            <a:prstGeom prst="straightConnector1">
              <a:avLst/>
            </a:prstGeom>
            <a:noFill/>
            <a:ln w="19050" cap="flat" cmpd="sng">
              <a:solidFill>
                <a:srgbClr val="414B55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80" name="Google Shape;592;p71">
              <a:extLst>
                <a:ext uri="{FF2B5EF4-FFF2-40B4-BE49-F238E27FC236}">
                  <a16:creationId xmlns:a16="http://schemas.microsoft.com/office/drawing/2014/main" id="{55B9E2C5-7072-3245-A7B1-B83CE9D49C50}"/>
                </a:ext>
              </a:extLst>
            </p:cNvPr>
            <p:cNvSpPr txBox="1"/>
            <p:nvPr/>
          </p:nvSpPr>
          <p:spPr>
            <a:xfrm>
              <a:off x="9032014" y="5751327"/>
              <a:ext cx="2890177" cy="5092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GA Booking Conversion Rate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GB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secundaire</a:t>
              </a: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kpi</a:t>
              </a:r>
              <a:r>
                <a:rPr lang="en-GB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1" name="Google Shape;593;p71">
              <a:extLst>
                <a:ext uri="{FF2B5EF4-FFF2-40B4-BE49-F238E27FC236}">
                  <a16:creationId xmlns:a16="http://schemas.microsoft.com/office/drawing/2014/main" id="{3039F917-95C9-7C49-86FA-E1BBC8F84BCD}"/>
                </a:ext>
              </a:extLst>
            </p:cNvPr>
            <p:cNvCxnSpPr/>
            <p:nvPr/>
          </p:nvCxnSpPr>
          <p:spPr>
            <a:xfrm>
              <a:off x="11973683" y="6005960"/>
              <a:ext cx="395868" cy="0"/>
            </a:xfrm>
            <a:prstGeom prst="straightConnector1">
              <a:avLst/>
            </a:prstGeom>
            <a:noFill/>
            <a:ln w="19050" cap="flat" cmpd="sng">
              <a:solidFill>
                <a:srgbClr val="414B55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059D3B88-4313-5946-A581-B3538E6D753B}"/>
                </a:ext>
              </a:extLst>
            </p:cNvPr>
            <p:cNvGrpSpPr/>
            <p:nvPr/>
          </p:nvGrpSpPr>
          <p:grpSpPr>
            <a:xfrm>
              <a:off x="8836398" y="2176643"/>
              <a:ext cx="4013662" cy="3588022"/>
              <a:chOff x="8046238" y="2262138"/>
              <a:chExt cx="2688424" cy="2403323"/>
            </a:xfrm>
          </p:grpSpPr>
          <p:pic>
            <p:nvPicPr>
              <p:cNvPr id="68" name="Google Shape;632;p73">
                <a:extLst>
                  <a:ext uri="{FF2B5EF4-FFF2-40B4-BE49-F238E27FC236}">
                    <a16:creationId xmlns:a16="http://schemas.microsoft.com/office/drawing/2014/main" id="{F3260849-72B1-2D4B-B794-A2110B57E1EC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8046238" y="2262138"/>
                <a:ext cx="2688424" cy="23174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633;p73">
                <a:extLst>
                  <a:ext uri="{FF2B5EF4-FFF2-40B4-BE49-F238E27FC236}">
                    <a16:creationId xmlns:a16="http://schemas.microsoft.com/office/drawing/2014/main" id="{1EA9BF66-5AA3-1848-8944-25ED7562D1B6}"/>
                  </a:ext>
                </a:extLst>
              </p:cNvPr>
              <p:cNvSpPr/>
              <p:nvPr/>
            </p:nvSpPr>
            <p:spPr>
              <a:xfrm>
                <a:off x="9090725" y="3004275"/>
                <a:ext cx="157500" cy="157500"/>
              </a:xfrm>
              <a:prstGeom prst="ellipse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634;p73">
                <a:extLst>
                  <a:ext uri="{FF2B5EF4-FFF2-40B4-BE49-F238E27FC236}">
                    <a16:creationId xmlns:a16="http://schemas.microsoft.com/office/drawing/2014/main" id="{6348240E-476E-5E4F-9AB4-04C1838A14FA}"/>
                  </a:ext>
                </a:extLst>
              </p:cNvPr>
              <p:cNvSpPr txBox="1"/>
              <p:nvPr/>
            </p:nvSpPr>
            <p:spPr>
              <a:xfrm>
                <a:off x="9772058" y="4340561"/>
                <a:ext cx="682200" cy="32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 i="1" dirty="0" err="1">
                    <a:solidFill>
                      <a:schemeClr val="dk1"/>
                    </a:solidFill>
                    <a:highlight>
                      <a:srgbClr val="FFFFFF"/>
                    </a:highlight>
                    <a:latin typeface="Calibri"/>
                    <a:ea typeface="Calibri"/>
                    <a:cs typeface="Calibri"/>
                    <a:sym typeface="Calibri"/>
                  </a:rPr>
                  <a:t>Kandidaat</a:t>
                </a:r>
                <a:r>
                  <a:rPr lang="en-GB" sz="1100" i="1" dirty="0">
                    <a:solidFill>
                      <a:schemeClr val="dk1"/>
                    </a:solidFill>
                    <a:highlight>
                      <a:srgbClr val="FFFFFF"/>
                    </a:highlight>
                    <a:latin typeface="Calibri"/>
                    <a:ea typeface="Calibri"/>
                    <a:cs typeface="Calibri"/>
                    <a:sym typeface="Calibri"/>
                  </a:rPr>
                  <a:t> 20</a:t>
                </a:r>
                <a:endParaRPr sz="1100" i="1" dirty="0">
                  <a:solidFill>
                    <a:schemeClr val="dk1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635;p73">
                <a:extLst>
                  <a:ext uri="{FF2B5EF4-FFF2-40B4-BE49-F238E27FC236}">
                    <a16:creationId xmlns:a16="http://schemas.microsoft.com/office/drawing/2014/main" id="{C7F2976C-4E86-7141-93A6-47E468BA92FC}"/>
                  </a:ext>
                </a:extLst>
              </p:cNvPr>
              <p:cNvSpPr txBox="1"/>
              <p:nvPr/>
            </p:nvSpPr>
            <p:spPr>
              <a:xfrm>
                <a:off x="8933252" y="3705868"/>
                <a:ext cx="682200" cy="32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 i="1">
                    <a:solidFill>
                      <a:schemeClr val="dk1"/>
                    </a:solidFill>
                    <a:highlight>
                      <a:srgbClr val="FFFFFF"/>
                    </a:highlight>
                    <a:latin typeface="Calibri"/>
                    <a:ea typeface="Calibri"/>
                    <a:cs typeface="Calibri"/>
                    <a:sym typeface="Calibri"/>
                  </a:rPr>
                  <a:t>Kandidaat 25</a:t>
                </a:r>
                <a:endParaRPr sz="1100" i="1">
                  <a:solidFill>
                    <a:schemeClr val="dk1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636;p73">
                <a:extLst>
                  <a:ext uri="{FF2B5EF4-FFF2-40B4-BE49-F238E27FC236}">
                    <a16:creationId xmlns:a16="http://schemas.microsoft.com/office/drawing/2014/main" id="{AA5D718A-9623-D241-BD7A-4DCA55FADC59}"/>
                  </a:ext>
                </a:extLst>
              </p:cNvPr>
              <p:cNvSpPr txBox="1"/>
              <p:nvPr/>
            </p:nvSpPr>
            <p:spPr>
              <a:xfrm>
                <a:off x="8350918" y="3903393"/>
                <a:ext cx="682200" cy="32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 i="1">
                    <a:solidFill>
                      <a:schemeClr val="dk1"/>
                    </a:solidFill>
                    <a:highlight>
                      <a:srgbClr val="FFFFFF"/>
                    </a:highlight>
                    <a:latin typeface="Calibri"/>
                    <a:ea typeface="Calibri"/>
                    <a:cs typeface="Calibri"/>
                    <a:sym typeface="Calibri"/>
                  </a:rPr>
                  <a:t>Kandidaat 35</a:t>
                </a:r>
                <a:endParaRPr sz="1100" i="1">
                  <a:solidFill>
                    <a:schemeClr val="dk1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637;p73">
                <a:extLst>
                  <a:ext uri="{FF2B5EF4-FFF2-40B4-BE49-F238E27FC236}">
                    <a16:creationId xmlns:a16="http://schemas.microsoft.com/office/drawing/2014/main" id="{E75EFA2E-2DF9-584A-AC74-740839A173C3}"/>
                  </a:ext>
                </a:extLst>
              </p:cNvPr>
              <p:cNvSpPr txBox="1"/>
              <p:nvPr/>
            </p:nvSpPr>
            <p:spPr>
              <a:xfrm>
                <a:off x="9231766" y="2945264"/>
                <a:ext cx="682200" cy="32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 i="1">
                    <a:solidFill>
                      <a:schemeClr val="dk1"/>
                    </a:solidFill>
                    <a:highlight>
                      <a:srgbClr val="FFFFFF"/>
                    </a:highlight>
                    <a:latin typeface="Calibri"/>
                    <a:ea typeface="Calibri"/>
                    <a:cs typeface="Calibri"/>
                    <a:sym typeface="Calibri"/>
                  </a:rPr>
                  <a:t>Control</a:t>
                </a:r>
                <a:endParaRPr sz="1100" i="1">
                  <a:solidFill>
                    <a:schemeClr val="dk1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638;p73">
                <a:extLst>
                  <a:ext uri="{FF2B5EF4-FFF2-40B4-BE49-F238E27FC236}">
                    <a16:creationId xmlns:a16="http://schemas.microsoft.com/office/drawing/2014/main" id="{AAB05534-7070-1E45-885F-7B54FF5D3D47}"/>
                  </a:ext>
                </a:extLst>
              </p:cNvPr>
              <p:cNvSpPr txBox="1"/>
              <p:nvPr/>
            </p:nvSpPr>
            <p:spPr>
              <a:xfrm>
                <a:off x="9049350" y="2295068"/>
                <a:ext cx="682200" cy="32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 i="1">
                    <a:solidFill>
                      <a:schemeClr val="dk1"/>
                    </a:solidFill>
                    <a:highlight>
                      <a:srgbClr val="FFFFFF"/>
                    </a:highlight>
                    <a:latin typeface="Calibri"/>
                    <a:ea typeface="Calibri"/>
                    <a:cs typeface="Calibri"/>
                    <a:sym typeface="Calibri"/>
                  </a:rPr>
                  <a:t>Kandidaat 37</a:t>
                </a:r>
                <a:endParaRPr sz="1100" i="1">
                  <a:solidFill>
                    <a:schemeClr val="dk1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83" name="Google Shape;590;p71">
              <a:extLst>
                <a:ext uri="{FF2B5EF4-FFF2-40B4-BE49-F238E27FC236}">
                  <a16:creationId xmlns:a16="http://schemas.microsoft.com/office/drawing/2014/main" id="{BC36AC7E-4385-074E-8CC4-CB79B4CF6FCD}"/>
                </a:ext>
              </a:extLst>
            </p:cNvPr>
            <p:cNvCxnSpPr/>
            <p:nvPr/>
          </p:nvCxnSpPr>
          <p:spPr>
            <a:xfrm rot="10800000">
              <a:off x="8284657" y="2449081"/>
              <a:ext cx="0" cy="440325"/>
            </a:xfrm>
            <a:prstGeom prst="straightConnector1">
              <a:avLst/>
            </a:prstGeom>
            <a:noFill/>
            <a:ln w="19050" cap="flat" cmpd="sng">
              <a:solidFill>
                <a:srgbClr val="414B55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" name="Inkt 42">
                <a:extLst>
                  <a:ext uri="{FF2B5EF4-FFF2-40B4-BE49-F238E27FC236}">
                    <a16:creationId xmlns:a16="http://schemas.microsoft.com/office/drawing/2014/main" id="{9C743849-230D-C247-ABC8-97C088F830C9}"/>
                  </a:ext>
                </a:extLst>
              </p14:cNvPr>
              <p14:cNvContentPartPr/>
              <p14:nvPr/>
            </p14:nvContentPartPr>
            <p14:xfrm>
              <a:off x="11129300" y="5113924"/>
              <a:ext cx="1861200" cy="758160"/>
            </p14:xfrm>
          </p:contentPart>
        </mc:Choice>
        <mc:Fallback xmlns="">
          <p:pic>
            <p:nvPicPr>
              <p:cNvPr id="43" name="Inkt 42">
                <a:extLst>
                  <a:ext uri="{FF2B5EF4-FFF2-40B4-BE49-F238E27FC236}">
                    <a16:creationId xmlns:a16="http://schemas.microsoft.com/office/drawing/2014/main" id="{9C743849-230D-C247-ABC8-97C088F830C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20300" y="5104924"/>
                <a:ext cx="1878840" cy="775800"/>
              </a:xfrm>
              <a:prstGeom prst="rect">
                <a:avLst/>
              </a:prstGeom>
            </p:spPr>
          </p:pic>
        </mc:Fallback>
      </mc:AlternateContent>
      <p:pic>
        <p:nvPicPr>
          <p:cNvPr id="44" name="Google Shape;504;p64">
            <a:extLst>
              <a:ext uri="{FF2B5EF4-FFF2-40B4-BE49-F238E27FC236}">
                <a16:creationId xmlns:a16="http://schemas.microsoft.com/office/drawing/2014/main" id="{AACC03D3-527B-3F4C-86B1-B5C30F59ED4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1299707">
            <a:off x="11293192" y="4897800"/>
            <a:ext cx="495862" cy="495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2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6754" y="-1360411"/>
            <a:ext cx="804293" cy="80429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428" name="Google Shape;428;p42"/>
          <p:cNvSpPr txBox="1"/>
          <p:nvPr/>
        </p:nvSpPr>
        <p:spPr>
          <a:xfrm>
            <a:off x="12553364" y="-1250653"/>
            <a:ext cx="1667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sec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(60 sec)</a:t>
            </a:r>
            <a:endParaRPr/>
          </a:p>
        </p:txBody>
      </p:sp>
      <p:sp>
        <p:nvSpPr>
          <p:cNvPr id="430" name="Google Shape;430;p42"/>
          <p:cNvSpPr txBox="1"/>
          <p:nvPr/>
        </p:nvSpPr>
        <p:spPr>
          <a:xfrm>
            <a:off x="8733426" y="701778"/>
            <a:ext cx="3052817" cy="4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combinatie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5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varianten</a:t>
            </a:r>
            <a:endParaRPr sz="18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2"/>
          <p:cNvSpPr/>
          <p:nvPr/>
        </p:nvSpPr>
        <p:spPr>
          <a:xfrm>
            <a:off x="12104945" y="7781025"/>
            <a:ext cx="1927693" cy="3410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16;p36">
            <a:extLst>
              <a:ext uri="{FF2B5EF4-FFF2-40B4-BE49-F238E27FC236}">
                <a16:creationId xmlns:a16="http://schemas.microsoft.com/office/drawing/2014/main" id="{AB372188-A874-B146-A68E-A64281783387}"/>
              </a:ext>
            </a:extLst>
          </p:cNvPr>
          <p:cNvSpPr txBox="1">
            <a:spLocks/>
          </p:cNvSpPr>
          <p:nvPr/>
        </p:nvSpPr>
        <p:spPr>
          <a:xfrm>
            <a:off x="1078400" y="3859343"/>
            <a:ext cx="3234990" cy="106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dirty="0" err="1"/>
              <a:t>Resultaat</a:t>
            </a:r>
            <a:endParaRPr lang="en-US" dirty="0"/>
          </a:p>
        </p:txBody>
      </p:sp>
      <p:pic>
        <p:nvPicPr>
          <p:cNvPr id="15" name="Afbeelding 1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0873B1B6-21A2-D247-A6E4-009D30520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310" y="1333095"/>
            <a:ext cx="3095219" cy="17302959"/>
          </a:xfrm>
          <a:prstGeom prst="rect">
            <a:avLst/>
          </a:prstGeom>
          <a:effectLst>
            <a:outerShdw blurRad="393700" dir="4620000" sx="103000" sy="103000" algn="tl" rotWithShape="0">
              <a:prstClr val="black">
                <a:alpha val="7000"/>
              </a:prstClr>
            </a:outerShdw>
          </a:effectLst>
        </p:spPr>
      </p:pic>
      <p:sp>
        <p:nvSpPr>
          <p:cNvPr id="16" name="Google Shape;484;p64">
            <a:extLst>
              <a:ext uri="{FF2B5EF4-FFF2-40B4-BE49-F238E27FC236}">
                <a16:creationId xmlns:a16="http://schemas.microsoft.com/office/drawing/2014/main" id="{A08F7BCF-7718-C242-881D-D68A169C396A}"/>
              </a:ext>
            </a:extLst>
          </p:cNvPr>
          <p:cNvSpPr txBox="1"/>
          <p:nvPr/>
        </p:nvSpPr>
        <p:spPr>
          <a:xfrm>
            <a:off x="4313390" y="463825"/>
            <a:ext cx="1467300" cy="47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Controle</a:t>
            </a:r>
            <a:endParaRPr sz="2000" b="1" dirty="0">
              <a:solidFill>
                <a:srgbClr val="414B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504;p64">
            <a:extLst>
              <a:ext uri="{FF2B5EF4-FFF2-40B4-BE49-F238E27FC236}">
                <a16:creationId xmlns:a16="http://schemas.microsoft.com/office/drawing/2014/main" id="{3342EE40-B6A2-7147-9786-E20CA8660E5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3912" y="417373"/>
            <a:ext cx="495862" cy="49586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484;p64">
            <a:extLst>
              <a:ext uri="{FF2B5EF4-FFF2-40B4-BE49-F238E27FC236}">
                <a16:creationId xmlns:a16="http://schemas.microsoft.com/office/drawing/2014/main" id="{054BCA76-EA29-704E-B4C7-84AE881DCC2F}"/>
              </a:ext>
            </a:extLst>
          </p:cNvPr>
          <p:cNvSpPr txBox="1"/>
          <p:nvPr/>
        </p:nvSpPr>
        <p:spPr>
          <a:xfrm>
            <a:off x="8723881" y="308218"/>
            <a:ext cx="1881235" cy="47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 err="1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Kandidaat</a:t>
            </a:r>
            <a:r>
              <a:rPr lang="en-GB" sz="2000" b="1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 20</a:t>
            </a:r>
            <a:endParaRPr sz="2000" b="1" dirty="0">
              <a:solidFill>
                <a:srgbClr val="414B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Afbeelding 5" descr="Afbeelding met schermafbeelding, straat&#10;&#10;Automatisch gegenereerde beschrijving">
            <a:extLst>
              <a:ext uri="{FF2B5EF4-FFF2-40B4-BE49-F238E27FC236}">
                <a16:creationId xmlns:a16="http://schemas.microsoft.com/office/drawing/2014/main" id="{78DCC995-9896-3845-A7BA-EC0117DC4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811" y="1337875"/>
            <a:ext cx="3092019" cy="22864454"/>
          </a:xfrm>
          <a:prstGeom prst="rect">
            <a:avLst/>
          </a:prstGeom>
          <a:effectLst>
            <a:outerShdw blurRad="393700" dist="38100" dir="4620000" sx="103000" sy="103000" algn="tl" rotWithShape="0">
              <a:prstClr val="black">
                <a:alpha val="7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E8812344-5430-F64B-B27D-D6476778C1E9}"/>
                  </a:ext>
                </a:extLst>
              </p14:cNvPr>
              <p14:cNvContentPartPr/>
              <p14:nvPr/>
            </p14:nvContentPartPr>
            <p14:xfrm>
              <a:off x="7995804" y="1225685"/>
              <a:ext cx="3350880" cy="596736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E8812344-5430-F64B-B27D-D6476778C1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87164" y="1217044"/>
                <a:ext cx="3368520" cy="5985001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ep 49">
            <a:extLst>
              <a:ext uri="{FF2B5EF4-FFF2-40B4-BE49-F238E27FC236}">
                <a16:creationId xmlns:a16="http://schemas.microsoft.com/office/drawing/2014/main" id="{1A54718D-23C3-2348-8343-412E2A3353D6}"/>
              </a:ext>
            </a:extLst>
          </p:cNvPr>
          <p:cNvGrpSpPr/>
          <p:nvPr/>
        </p:nvGrpSpPr>
        <p:grpSpPr>
          <a:xfrm>
            <a:off x="-343405" y="2869382"/>
            <a:ext cx="15581450" cy="2490835"/>
            <a:chOff x="-343405" y="3308642"/>
            <a:chExt cx="15581450" cy="2490835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7E0D6074-DB96-F24F-9A08-E0E07BB0EB85}"/>
                </a:ext>
              </a:extLst>
            </p:cNvPr>
            <p:cNvSpPr/>
            <p:nvPr/>
          </p:nvSpPr>
          <p:spPr>
            <a:xfrm rot="21398109">
              <a:off x="-343405" y="3308642"/>
              <a:ext cx="15581450" cy="2490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93700" dist="38100" dir="4620000" sx="103000" sy="103000" algn="tl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Google Shape;433;p42">
              <a:extLst>
                <a:ext uri="{FF2B5EF4-FFF2-40B4-BE49-F238E27FC236}">
                  <a16:creationId xmlns:a16="http://schemas.microsoft.com/office/drawing/2014/main" id="{15F1742C-07DC-A847-BBA2-1AE07751AAB1}"/>
                </a:ext>
              </a:extLst>
            </p:cNvPr>
            <p:cNvSpPr/>
            <p:nvPr/>
          </p:nvSpPr>
          <p:spPr>
            <a:xfrm rot="21398109">
              <a:off x="3710786" y="3833142"/>
              <a:ext cx="8352360" cy="707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dirty="0">
                  <a:solidFill>
                    <a:srgbClr val="414B55"/>
                  </a:solidFill>
                  <a:latin typeface="Calibri"/>
                  <a:ea typeface="Calibri"/>
                  <a:cs typeface="Calibri"/>
                  <a:sym typeface="Calibri"/>
                </a:rPr>
                <a:t>+12% </a:t>
              </a:r>
              <a:r>
                <a:rPr lang="en-US" sz="6000" b="1" dirty="0" err="1">
                  <a:solidFill>
                    <a:srgbClr val="414B55"/>
                  </a:solidFill>
                  <a:latin typeface="Calibri"/>
                  <a:ea typeface="Calibri"/>
                  <a:cs typeface="Calibri"/>
                  <a:sym typeface="Calibri"/>
                </a:rPr>
                <a:t>meer</a:t>
              </a:r>
              <a:r>
                <a:rPr lang="en-US" sz="6000" b="1" dirty="0">
                  <a:solidFill>
                    <a:srgbClr val="414B55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6000" b="1" dirty="0" err="1">
                  <a:solidFill>
                    <a:srgbClr val="414B55"/>
                  </a:solidFill>
                  <a:latin typeface="Calibri"/>
                  <a:ea typeface="Calibri"/>
                  <a:cs typeface="Calibri"/>
                  <a:sym typeface="Calibri"/>
                </a:rPr>
                <a:t>boekingen</a:t>
              </a:r>
              <a:endParaRPr lang="en-US" sz="6000" b="1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414B55"/>
                  </a:solidFill>
                  <a:latin typeface="Calibri"/>
                  <a:ea typeface="Calibri"/>
                  <a:cs typeface="Calibri"/>
                  <a:sym typeface="Calibri"/>
                </a:rPr>
                <a:t>99% significant</a:t>
              </a:r>
              <a:endParaRPr sz="2400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3"/>
          <p:cNvSpPr txBox="1"/>
          <p:nvPr/>
        </p:nvSpPr>
        <p:spPr>
          <a:xfrm>
            <a:off x="836661" y="2198486"/>
            <a:ext cx="6478539" cy="457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425" tIns="57600" rIns="146275" bIns="146275" anchor="t" anchorCtr="0">
            <a:noAutofit/>
          </a:bodyPr>
          <a:lstStyle/>
          <a:p>
            <a:pPr marL="459740" lvl="0" indent="-342900">
              <a:lnSpc>
                <a:spcPct val="15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Hogere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CTR ≠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meer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conversie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974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Wees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bewust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van de AI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afhankelijkheid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974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Mobiel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focus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zorgt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voor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andere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testen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/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ontwerpen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974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Betrokkenheid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inspiratie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de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organisatie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is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vergroot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974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Maak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varianten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niet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complex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durf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kiezen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44" name="Google Shape;444;p43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7026" y="-1494275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445" name="Google Shape;445;p43"/>
          <p:cNvSpPr txBox="1"/>
          <p:nvPr/>
        </p:nvSpPr>
        <p:spPr>
          <a:xfrm>
            <a:off x="12507411" y="-1268801"/>
            <a:ext cx="1816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120 sec</a:t>
            </a:r>
            <a:endParaRPr/>
          </a:p>
        </p:txBody>
      </p:sp>
      <p:sp>
        <p:nvSpPr>
          <p:cNvPr id="12" name="Google Shape;316;p36">
            <a:extLst>
              <a:ext uri="{FF2B5EF4-FFF2-40B4-BE49-F238E27FC236}">
                <a16:creationId xmlns:a16="http://schemas.microsoft.com/office/drawing/2014/main" id="{FCFC689C-70FB-3841-BCBD-E5CACF8C4206}"/>
              </a:ext>
            </a:extLst>
          </p:cNvPr>
          <p:cNvSpPr txBox="1">
            <a:spLocks/>
          </p:cNvSpPr>
          <p:nvPr/>
        </p:nvSpPr>
        <p:spPr>
          <a:xfrm>
            <a:off x="1078399" y="747650"/>
            <a:ext cx="7314487" cy="106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we </a:t>
            </a:r>
            <a:r>
              <a:rPr lang="en-US" dirty="0" err="1"/>
              <a:t>geleerd</a:t>
            </a:r>
            <a:endParaRPr lang="en-US" dirty="0"/>
          </a:p>
        </p:txBody>
      </p:sp>
      <p:sp>
        <p:nvSpPr>
          <p:cNvPr id="8" name="Google Shape;418;p41">
            <a:extLst>
              <a:ext uri="{FF2B5EF4-FFF2-40B4-BE49-F238E27FC236}">
                <a16:creationId xmlns:a16="http://schemas.microsoft.com/office/drawing/2014/main" id="{41568C88-7AFC-E443-8A16-828DEC6516CF}"/>
              </a:ext>
            </a:extLst>
          </p:cNvPr>
          <p:cNvSpPr/>
          <p:nvPr/>
        </p:nvSpPr>
        <p:spPr>
          <a:xfrm>
            <a:off x="12090400" y="6646150"/>
            <a:ext cx="21760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419;p41">
            <a:extLst>
              <a:ext uri="{FF2B5EF4-FFF2-40B4-BE49-F238E27FC236}">
                <a16:creationId xmlns:a16="http://schemas.microsoft.com/office/drawing/2014/main" id="{DB79BB71-A646-3D42-AA7B-E72EAF7AD2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20;p41" descr="https://lh4.googleusercontent.com/yB6sCT8uKE4SjmNi8_48omnAaR6TLP1T2Dk3v7_gAffiMx8uiDrPWRUQuTzDdObDHovapck2SJdPsFYx85Xsjh9ZY5Vo3yGTXe-xSfFCg-KR3asI9kMCxkdY9Ho2DDwcLdsMkCv3Xlo">
            <a:extLst>
              <a:ext uri="{FF2B5EF4-FFF2-40B4-BE49-F238E27FC236}">
                <a16:creationId xmlns:a16="http://schemas.microsoft.com/office/drawing/2014/main" id="{49A9A721-DB6A-CB4F-95EF-89AFBF54BB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 descr="Afbeelding met persoon, vasthouden, dragen, jong&#10;&#10;Automatisch gegenereerde beschrijving">
            <a:extLst>
              <a:ext uri="{FF2B5EF4-FFF2-40B4-BE49-F238E27FC236}">
                <a16:creationId xmlns:a16="http://schemas.microsoft.com/office/drawing/2014/main" id="{297EB1F2-EDB5-2D45-9B93-5C1B7F6BE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28123" y="2373035"/>
            <a:ext cx="4179288" cy="532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3"/>
          <p:cNvSpPr txBox="1"/>
          <p:nvPr/>
        </p:nvSpPr>
        <p:spPr>
          <a:xfrm>
            <a:off x="836661" y="-4573250"/>
            <a:ext cx="6478539" cy="457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425" tIns="57600" rIns="146275" bIns="146275" anchor="t" anchorCtr="0">
            <a:noAutofit/>
          </a:bodyPr>
          <a:lstStyle/>
          <a:p>
            <a:pPr marL="459740" lvl="0" indent="-342900">
              <a:lnSpc>
                <a:spcPct val="15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Hogere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CTR ≠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meer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conversie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974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Wees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bewust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van de AI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afhankelijkheid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974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Mobiel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focus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zorgt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voor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andere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testen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/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ontwerpen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974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Betrokkenheid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inspiratie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de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organisatie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is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vergroot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974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Maak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varianten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niet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complex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durf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kiezen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44" name="Google Shape;444;p43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7026" y="-1494275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445" name="Google Shape;445;p43"/>
          <p:cNvSpPr txBox="1"/>
          <p:nvPr/>
        </p:nvSpPr>
        <p:spPr>
          <a:xfrm>
            <a:off x="12507411" y="-1268801"/>
            <a:ext cx="1816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120 sec</a:t>
            </a:r>
            <a:endParaRPr/>
          </a:p>
        </p:txBody>
      </p:sp>
      <p:sp>
        <p:nvSpPr>
          <p:cNvPr id="12" name="Google Shape;316;p36">
            <a:extLst>
              <a:ext uri="{FF2B5EF4-FFF2-40B4-BE49-F238E27FC236}">
                <a16:creationId xmlns:a16="http://schemas.microsoft.com/office/drawing/2014/main" id="{FCFC689C-70FB-3841-BCBD-E5CACF8C4206}"/>
              </a:ext>
            </a:extLst>
          </p:cNvPr>
          <p:cNvSpPr txBox="1">
            <a:spLocks/>
          </p:cNvSpPr>
          <p:nvPr/>
        </p:nvSpPr>
        <p:spPr>
          <a:xfrm>
            <a:off x="1078399" y="747650"/>
            <a:ext cx="7314487" cy="106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we </a:t>
            </a:r>
            <a:r>
              <a:rPr lang="en-US" dirty="0" err="1"/>
              <a:t>geleerd</a:t>
            </a:r>
            <a:endParaRPr lang="en-US" dirty="0"/>
          </a:p>
        </p:txBody>
      </p:sp>
      <p:sp>
        <p:nvSpPr>
          <p:cNvPr id="8" name="Google Shape;418;p41">
            <a:extLst>
              <a:ext uri="{FF2B5EF4-FFF2-40B4-BE49-F238E27FC236}">
                <a16:creationId xmlns:a16="http://schemas.microsoft.com/office/drawing/2014/main" id="{41568C88-7AFC-E443-8A16-828DEC6516CF}"/>
              </a:ext>
            </a:extLst>
          </p:cNvPr>
          <p:cNvSpPr/>
          <p:nvPr/>
        </p:nvSpPr>
        <p:spPr>
          <a:xfrm>
            <a:off x="12090400" y="6646150"/>
            <a:ext cx="21760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419;p41">
            <a:extLst>
              <a:ext uri="{FF2B5EF4-FFF2-40B4-BE49-F238E27FC236}">
                <a16:creationId xmlns:a16="http://schemas.microsoft.com/office/drawing/2014/main" id="{DB79BB71-A646-3D42-AA7B-E72EAF7AD2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20;p41" descr="https://lh4.googleusercontent.com/yB6sCT8uKE4SjmNi8_48omnAaR6TLP1T2Dk3v7_gAffiMx8uiDrPWRUQuTzDdObDHovapck2SJdPsFYx85Xsjh9ZY5Vo3yGTXe-xSfFCg-KR3asI9kMCxkdY9Ho2DDwcLdsMkCv3Xlo">
            <a:extLst>
              <a:ext uri="{FF2B5EF4-FFF2-40B4-BE49-F238E27FC236}">
                <a16:creationId xmlns:a16="http://schemas.microsoft.com/office/drawing/2014/main" id="{49A9A721-DB6A-CB4F-95EF-89AFBF54BB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 descr="Afbeelding met persoon, vasthouden, dragen, jong&#10;&#10;Automatisch gegenereerde beschrijving">
            <a:extLst>
              <a:ext uri="{FF2B5EF4-FFF2-40B4-BE49-F238E27FC236}">
                <a16:creationId xmlns:a16="http://schemas.microsoft.com/office/drawing/2014/main" id="{46F360DC-7DC0-004D-997F-E156AB94A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28123" y="2373035"/>
            <a:ext cx="4179288" cy="5321807"/>
          </a:xfrm>
          <a:prstGeom prst="rect">
            <a:avLst/>
          </a:prstGeom>
        </p:spPr>
      </p:pic>
      <p:sp>
        <p:nvSpPr>
          <p:cNvPr id="13" name="Google Shape;316;p36">
            <a:extLst>
              <a:ext uri="{FF2B5EF4-FFF2-40B4-BE49-F238E27FC236}">
                <a16:creationId xmlns:a16="http://schemas.microsoft.com/office/drawing/2014/main" id="{CACC341D-4E7A-0144-8E38-2950D977E9EA}"/>
              </a:ext>
            </a:extLst>
          </p:cNvPr>
          <p:cNvSpPr txBox="1">
            <a:spLocks/>
          </p:cNvSpPr>
          <p:nvPr/>
        </p:nvSpPr>
        <p:spPr>
          <a:xfrm>
            <a:off x="1078399" y="3498817"/>
            <a:ext cx="7200187" cy="190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6000" dirty="0"/>
              <a:t>De </a:t>
            </a:r>
            <a:r>
              <a:rPr lang="en-US" sz="6000" dirty="0" err="1"/>
              <a:t>mensen</a:t>
            </a:r>
            <a:r>
              <a:rPr lang="en-US" sz="6000" dirty="0"/>
              <a:t> </a:t>
            </a:r>
            <a:r>
              <a:rPr lang="en-US" sz="6000" dirty="0" err="1"/>
              <a:t>maken</a:t>
            </a:r>
            <a:r>
              <a:rPr lang="en-US" sz="6000" dirty="0"/>
              <a:t> het </a:t>
            </a:r>
            <a:r>
              <a:rPr lang="en-US" sz="6000" dirty="0" err="1"/>
              <a:t>verschil</a:t>
            </a:r>
            <a:r>
              <a:rPr lang="en-US" sz="6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42911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5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0304" y="-952736"/>
            <a:ext cx="804293" cy="80429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05" name="Google Shape;305;p35"/>
          <p:cNvSpPr txBox="1"/>
          <p:nvPr/>
        </p:nvSpPr>
        <p:spPr>
          <a:xfrm>
            <a:off x="12636914" y="-842978"/>
            <a:ext cx="1312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sec</a:t>
            </a:r>
            <a:endParaRPr/>
          </a:p>
        </p:txBody>
      </p:sp>
      <p:pic>
        <p:nvPicPr>
          <p:cNvPr id="306" name="Google Shape;306;p35"/>
          <p:cNvPicPr preferRelativeResize="0"/>
          <p:nvPr/>
        </p:nvPicPr>
        <p:blipFill rotWithShape="1">
          <a:blip r:embed="rId4">
            <a:alphaModFix/>
          </a:blip>
          <a:srcRect l="20027" t="19795" r="20135" b="4993"/>
          <a:stretch/>
        </p:blipFill>
        <p:spPr>
          <a:xfrm>
            <a:off x="1054475" y="1845425"/>
            <a:ext cx="6419600" cy="453875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/>
          <p:nvPr/>
        </p:nvSpPr>
        <p:spPr>
          <a:xfrm>
            <a:off x="8151141" y="1845415"/>
            <a:ext cx="4987500" cy="4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Landal</a:t>
            </a:r>
            <a:r>
              <a:rPr lang="en-US" sz="2800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GreenParks</a:t>
            </a:r>
            <a:endParaRPr sz="2800" dirty="0">
              <a:solidFill>
                <a:srgbClr val="414B5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Mark </a:t>
            </a:r>
            <a:r>
              <a:rPr lang="en-US" sz="2800" dirty="0" err="1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Tijssen</a:t>
            </a:r>
            <a:endParaRPr sz="2800" dirty="0">
              <a:solidFill>
                <a:srgbClr val="414B5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Product Owner CRO</a:t>
            </a:r>
            <a:endParaRPr sz="2800" dirty="0">
              <a:solidFill>
                <a:srgbClr val="414B5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90 </a:t>
            </a:r>
            <a:r>
              <a:rPr lang="en-US" sz="2800" dirty="0" err="1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vakantieparken</a:t>
            </a:r>
            <a:r>
              <a:rPr lang="en-US" sz="2800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 in 9 </a:t>
            </a:r>
            <a:r>
              <a:rPr lang="en-US" sz="2800" dirty="0" err="1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landen</a:t>
            </a:r>
            <a:r>
              <a:rPr lang="en-US" sz="2800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 op de </a:t>
            </a:r>
            <a:r>
              <a:rPr lang="en-US" sz="2800" dirty="0" err="1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mooiste</a:t>
            </a:r>
            <a:r>
              <a:rPr lang="en-US" sz="2800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plekken</a:t>
            </a:r>
            <a:r>
              <a:rPr lang="en-US" sz="2800" dirty="0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 midden in de </a:t>
            </a:r>
            <a:r>
              <a:rPr lang="en-US" sz="2800" dirty="0" err="1">
                <a:solidFill>
                  <a:srgbClr val="414B55"/>
                </a:solidFill>
                <a:latin typeface="Calibri"/>
                <a:ea typeface="Calibri"/>
                <a:cs typeface="Calibri"/>
                <a:sym typeface="Calibri"/>
              </a:rPr>
              <a:t>natuur</a:t>
            </a:r>
            <a:endParaRPr sz="2800" dirty="0">
              <a:solidFill>
                <a:srgbClr val="414B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5"/>
          <p:cNvSpPr/>
          <p:nvPr/>
        </p:nvSpPr>
        <p:spPr>
          <a:xfrm>
            <a:off x="12059900" y="6646150"/>
            <a:ext cx="22065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 descr="https://lh4.googleusercontent.com/yB6sCT8uKE4SjmNi8_48omnAaR6TLP1T2Dk3v7_gAffiMx8uiDrPWRUQuTzDdObDHovapck2SJdPsFYx85Xsjh9ZY5Vo3yGTXe-xSfFCg-KR3asI9kMCxkdY9Ho2DDwcLdsMkCv3X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body" idx="1"/>
          </p:nvPr>
        </p:nvSpPr>
        <p:spPr>
          <a:xfrm>
            <a:off x="1078400" y="747650"/>
            <a:ext cx="3769800" cy="1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None/>
            </a:pPr>
            <a:r>
              <a:rPr lang="en-US" dirty="0"/>
              <a:t>Oude </a:t>
            </a:r>
            <a:r>
              <a:rPr lang="en-US" dirty="0" err="1"/>
              <a:t>situatie</a:t>
            </a:r>
            <a:endParaRPr dirty="0"/>
          </a:p>
        </p:txBody>
      </p:sp>
      <p:pic>
        <p:nvPicPr>
          <p:cNvPr id="317" name="Google Shape;317;p36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0304" y="-952736"/>
            <a:ext cx="804293" cy="80429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18" name="Google Shape;318;p36"/>
          <p:cNvSpPr txBox="1"/>
          <p:nvPr/>
        </p:nvSpPr>
        <p:spPr>
          <a:xfrm>
            <a:off x="12636914" y="-842978"/>
            <a:ext cx="1312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sec</a:t>
            </a:r>
            <a:endParaRPr/>
          </a:p>
        </p:txBody>
      </p:sp>
      <p:sp>
        <p:nvSpPr>
          <p:cNvPr id="319" name="Google Shape;319;p36"/>
          <p:cNvSpPr/>
          <p:nvPr/>
        </p:nvSpPr>
        <p:spPr>
          <a:xfrm>
            <a:off x="12059900" y="6646150"/>
            <a:ext cx="22065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0" name="Google Shape;32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 descr="https://lh4.googleusercontent.com/yB6sCT8uKE4SjmNi8_48omnAaR6TLP1T2Dk3v7_gAffiMx8uiDrPWRUQuTzDdObDHovapck2SJdPsFYx85Xsjh9ZY5Vo3yGTXe-xSfFCg-KR3asI9kMCxkdY9Ho2DDwcLdsMkCv3X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8E950013-66A6-6147-9F0F-06BD4C635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67" y="566057"/>
            <a:ext cx="4018865" cy="22466348"/>
          </a:xfrm>
          <a:prstGeom prst="rect">
            <a:avLst/>
          </a:prstGeom>
          <a:effectLst>
            <a:outerShdw blurRad="393700" dir="4620000" sx="103000" sy="103000" algn="tl" rotWithShape="0">
              <a:prstClr val="black">
                <a:alpha val="7000"/>
              </a:prstClr>
            </a:outerShdw>
          </a:effectLst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A5B49D8B-F04B-1E49-9B26-C33F83EDD4DF}"/>
              </a:ext>
            </a:extLst>
          </p:cNvPr>
          <p:cNvGrpSpPr/>
          <p:nvPr/>
        </p:nvGrpSpPr>
        <p:grpSpPr>
          <a:xfrm>
            <a:off x="5305768" y="1881809"/>
            <a:ext cx="7781360" cy="944765"/>
            <a:chOff x="5518932" y="1964046"/>
            <a:chExt cx="7524991" cy="830997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68529DF1-9DF4-6143-A23C-98F7CB448724}"/>
                </a:ext>
              </a:extLst>
            </p:cNvPr>
            <p:cNvSpPr txBox="1"/>
            <p:nvPr/>
          </p:nvSpPr>
          <p:spPr>
            <a:xfrm>
              <a:off x="9782199" y="1964046"/>
              <a:ext cx="32617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solidFill>
                    <a:srgbClr val="414B5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Reisgezelschap opgeven voor totaalprijs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6A93E9C6-C24C-344A-933B-BBFEE6715E37}"/>
                    </a:ext>
                  </a:extLst>
                </p14:cNvPr>
                <p14:cNvContentPartPr/>
                <p14:nvPr/>
              </p14:nvContentPartPr>
              <p14:xfrm>
                <a:off x="5518932" y="2015752"/>
                <a:ext cx="4051080" cy="67788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6A93E9C6-C24C-344A-933B-BBFEE6715E3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06332" y="2003152"/>
                  <a:ext cx="4076280" cy="70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3633F206-BA48-9A43-B0DD-D744B5B5D9C7}"/>
              </a:ext>
            </a:extLst>
          </p:cNvPr>
          <p:cNvGrpSpPr/>
          <p:nvPr/>
        </p:nvGrpSpPr>
        <p:grpSpPr>
          <a:xfrm>
            <a:off x="5392212" y="4268921"/>
            <a:ext cx="7122385" cy="978621"/>
            <a:chOff x="5392212" y="4268921"/>
            <a:chExt cx="7122385" cy="978621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E7D22C9D-B88D-2244-BAA1-9AA0A08B3E84}"/>
                </a:ext>
              </a:extLst>
            </p:cNvPr>
            <p:cNvSpPr txBox="1"/>
            <p:nvPr/>
          </p:nvSpPr>
          <p:spPr>
            <a:xfrm>
              <a:off x="9848483" y="4785877"/>
              <a:ext cx="2666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dirty="0">
                  <a:solidFill>
                    <a:srgbClr val="414B5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Prijsdetails bekijken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6097551A-C07A-E848-A53F-5DAD8615BB18}"/>
                    </a:ext>
                  </a:extLst>
                </p14:cNvPr>
                <p14:cNvContentPartPr/>
                <p14:nvPr/>
              </p14:nvContentPartPr>
              <p14:xfrm>
                <a:off x="5392212" y="4268921"/>
                <a:ext cx="1088280" cy="57348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6097551A-C07A-E848-A53F-5DAD8615BB1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79612" y="4256321"/>
                  <a:ext cx="1113120" cy="59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14B1E009-89FD-2D4E-8609-93484CC174B0}"/>
                    </a:ext>
                  </a:extLst>
                </p14:cNvPr>
                <p14:cNvContentPartPr/>
                <p14:nvPr/>
              </p14:nvContentPartPr>
              <p14:xfrm>
                <a:off x="6556092" y="4759601"/>
                <a:ext cx="3145680" cy="36000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14B1E009-89FD-2D4E-8609-93484CC174B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43492" y="4747001"/>
                  <a:ext cx="3170520" cy="3848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body" idx="1"/>
          </p:nvPr>
        </p:nvSpPr>
        <p:spPr>
          <a:xfrm>
            <a:off x="1078400" y="747650"/>
            <a:ext cx="3769800" cy="1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None/>
            </a:pPr>
            <a:r>
              <a:rPr lang="en-US" dirty="0"/>
              <a:t>Oude </a:t>
            </a:r>
            <a:r>
              <a:rPr lang="en-US" dirty="0" err="1"/>
              <a:t>situatie</a:t>
            </a:r>
            <a:endParaRPr dirty="0"/>
          </a:p>
        </p:txBody>
      </p:sp>
      <p:pic>
        <p:nvPicPr>
          <p:cNvPr id="317" name="Google Shape;317;p36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0304" y="-952736"/>
            <a:ext cx="804293" cy="80429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18" name="Google Shape;318;p36"/>
          <p:cNvSpPr txBox="1"/>
          <p:nvPr/>
        </p:nvSpPr>
        <p:spPr>
          <a:xfrm>
            <a:off x="12636914" y="-842978"/>
            <a:ext cx="1312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sec</a:t>
            </a:r>
            <a:endParaRPr/>
          </a:p>
        </p:txBody>
      </p:sp>
      <p:sp>
        <p:nvSpPr>
          <p:cNvPr id="319" name="Google Shape;319;p36"/>
          <p:cNvSpPr/>
          <p:nvPr/>
        </p:nvSpPr>
        <p:spPr>
          <a:xfrm>
            <a:off x="12059900" y="6646150"/>
            <a:ext cx="22065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0" name="Google Shape;32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 descr="https://lh4.googleusercontent.com/yB6sCT8uKE4SjmNi8_48omnAaR6TLP1T2Dk3v7_gAffiMx8uiDrPWRUQuTzDdObDHovapck2SJdPsFYx85Xsjh9ZY5Vo3yGTXe-xSfFCg-KR3asI9kMCxkdY9Ho2DDwcLdsMkCv3X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8E950013-66A6-6147-9F0F-06BD4C635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67" y="-5431746"/>
            <a:ext cx="4018865" cy="22466348"/>
          </a:xfrm>
          <a:prstGeom prst="rect">
            <a:avLst/>
          </a:prstGeom>
          <a:effectLst>
            <a:outerShdw blurRad="393700" dir="4620000" sx="103000" sy="103000" algn="tl" rotWithShape="0">
              <a:prstClr val="black">
                <a:alpha val="7000"/>
              </a:prstClr>
            </a:outerShdw>
          </a:effec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19A85633-093F-9B45-9399-827C6CF79B72}"/>
              </a:ext>
            </a:extLst>
          </p:cNvPr>
          <p:cNvGrpSpPr/>
          <p:nvPr/>
        </p:nvGrpSpPr>
        <p:grpSpPr>
          <a:xfrm>
            <a:off x="5508422" y="3962401"/>
            <a:ext cx="7661040" cy="830997"/>
            <a:chOff x="5508422" y="3962401"/>
            <a:chExt cx="7661040" cy="830997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01DF32F2-4D44-224D-823C-AEF668EDFA3D}"/>
                </a:ext>
              </a:extLst>
            </p:cNvPr>
            <p:cNvSpPr txBox="1"/>
            <p:nvPr/>
          </p:nvSpPr>
          <p:spPr>
            <a:xfrm>
              <a:off x="9978685" y="3962401"/>
              <a:ext cx="31907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solidFill>
                    <a:srgbClr val="414B5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Accommodatie voorkeur opgeven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9415C0CC-F3B7-434A-9320-33A9DECC8D5D}"/>
                    </a:ext>
                  </a:extLst>
                </p14:cNvPr>
                <p14:cNvContentPartPr/>
                <p14:nvPr/>
              </p14:nvContentPartPr>
              <p14:xfrm>
                <a:off x="5508422" y="3962401"/>
                <a:ext cx="4051080" cy="67788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9415C0CC-F3B7-434A-9320-33A9DECC8D5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95822" y="3949801"/>
                  <a:ext cx="4076280" cy="703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57237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body" idx="1"/>
          </p:nvPr>
        </p:nvSpPr>
        <p:spPr>
          <a:xfrm>
            <a:off x="1078400" y="747650"/>
            <a:ext cx="3769800" cy="1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None/>
            </a:pPr>
            <a:r>
              <a:rPr lang="en-US" dirty="0"/>
              <a:t>Oude </a:t>
            </a:r>
            <a:r>
              <a:rPr lang="en-US" dirty="0" err="1"/>
              <a:t>situatie</a:t>
            </a:r>
            <a:endParaRPr dirty="0"/>
          </a:p>
        </p:txBody>
      </p:sp>
      <p:pic>
        <p:nvPicPr>
          <p:cNvPr id="317" name="Google Shape;317;p36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0304" y="-952736"/>
            <a:ext cx="804293" cy="80429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18" name="Google Shape;318;p36"/>
          <p:cNvSpPr txBox="1"/>
          <p:nvPr/>
        </p:nvSpPr>
        <p:spPr>
          <a:xfrm>
            <a:off x="12636914" y="-842978"/>
            <a:ext cx="1312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sec</a:t>
            </a:r>
            <a:endParaRPr/>
          </a:p>
        </p:txBody>
      </p:sp>
      <p:sp>
        <p:nvSpPr>
          <p:cNvPr id="319" name="Google Shape;319;p36"/>
          <p:cNvSpPr/>
          <p:nvPr/>
        </p:nvSpPr>
        <p:spPr>
          <a:xfrm>
            <a:off x="12059900" y="6646150"/>
            <a:ext cx="22065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0" name="Google Shape;32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 descr="https://lh4.googleusercontent.com/yB6sCT8uKE4SjmNi8_48omnAaR6TLP1T2Dk3v7_gAffiMx8uiDrPWRUQuTzDdObDHovapck2SJdPsFYx85Xsjh9ZY5Vo3yGTXe-xSfFCg-KR3asI9kMCxkdY9Ho2DDwcLdsMkCv3X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8E950013-66A6-6147-9F0F-06BD4C635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67" y="-8784546"/>
            <a:ext cx="4018865" cy="22466348"/>
          </a:xfrm>
          <a:prstGeom prst="rect">
            <a:avLst/>
          </a:prstGeom>
          <a:effectLst>
            <a:outerShdw blurRad="393700" dir="4620000" sx="103000" sy="103000" algn="tl" rotWithShape="0">
              <a:prstClr val="black">
                <a:alpha val="7000"/>
              </a:prstClr>
            </a:outerShdw>
          </a:effectLst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9EBEC64A-3453-8742-B3CD-DF13246D57D8}"/>
              </a:ext>
            </a:extLst>
          </p:cNvPr>
          <p:cNvGrpSpPr/>
          <p:nvPr/>
        </p:nvGrpSpPr>
        <p:grpSpPr>
          <a:xfrm>
            <a:off x="6394092" y="5596241"/>
            <a:ext cx="6785737" cy="959400"/>
            <a:chOff x="6394092" y="5596241"/>
            <a:chExt cx="6785737" cy="959400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9897DCC0-9D08-554B-A088-EA3025C32FC4}"/>
                </a:ext>
              </a:extLst>
            </p:cNvPr>
            <p:cNvSpPr txBox="1"/>
            <p:nvPr/>
          </p:nvSpPr>
          <p:spPr>
            <a:xfrm>
              <a:off x="9989052" y="5864908"/>
              <a:ext cx="31907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solidFill>
                    <a:srgbClr val="414B5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Door naar Check-out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t 3">
                  <a:extLst>
                    <a:ext uri="{FF2B5EF4-FFF2-40B4-BE49-F238E27FC236}">
                      <a16:creationId xmlns:a16="http://schemas.microsoft.com/office/drawing/2014/main" id="{90FBCF95-1FF9-9A49-8D14-22509580E186}"/>
                    </a:ext>
                  </a:extLst>
                </p14:cNvPr>
                <p14:cNvContentPartPr/>
                <p14:nvPr/>
              </p14:nvContentPartPr>
              <p14:xfrm>
                <a:off x="6394092" y="5596241"/>
                <a:ext cx="1968840" cy="959400"/>
              </p14:xfrm>
            </p:contentPart>
          </mc:Choice>
          <mc:Fallback xmlns="">
            <p:pic>
              <p:nvPicPr>
                <p:cNvPr id="4" name="Inkt 3">
                  <a:extLst>
                    <a:ext uri="{FF2B5EF4-FFF2-40B4-BE49-F238E27FC236}">
                      <a16:creationId xmlns:a16="http://schemas.microsoft.com/office/drawing/2014/main" id="{90FBCF95-1FF9-9A49-8D14-22509580E18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81852" y="5584001"/>
                  <a:ext cx="1994040" cy="9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D2C2FF4A-FD7A-534E-89BB-F42FB7C4B8E6}"/>
                    </a:ext>
                  </a:extLst>
                </p14:cNvPr>
                <p14:cNvContentPartPr/>
                <p14:nvPr/>
              </p14:nvContentPartPr>
              <p14:xfrm>
                <a:off x="8557332" y="6004841"/>
                <a:ext cx="1237320" cy="18180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D2C2FF4A-FD7A-534E-89BB-F42FB7C4B8E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544732" y="5992241"/>
                  <a:ext cx="1262520" cy="20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C6049E85-4423-CC4F-AE21-9F74D40CE176}"/>
              </a:ext>
            </a:extLst>
          </p:cNvPr>
          <p:cNvGrpSpPr/>
          <p:nvPr/>
        </p:nvGrpSpPr>
        <p:grpSpPr>
          <a:xfrm>
            <a:off x="5619718" y="1783706"/>
            <a:ext cx="7549744" cy="2836440"/>
            <a:chOff x="5619718" y="1783706"/>
            <a:chExt cx="7549744" cy="2836440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01DF32F2-4D44-224D-823C-AEF668EDFA3D}"/>
                </a:ext>
              </a:extLst>
            </p:cNvPr>
            <p:cNvSpPr txBox="1"/>
            <p:nvPr/>
          </p:nvSpPr>
          <p:spPr>
            <a:xfrm>
              <a:off x="9978685" y="3128453"/>
              <a:ext cx="31907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solidFill>
                    <a:srgbClr val="414B5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Meerdere accommodaties boeken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2889D5F3-C9C0-8446-BAE7-DADAEB007154}"/>
                    </a:ext>
                  </a:extLst>
                </p14:cNvPr>
                <p14:cNvContentPartPr/>
                <p14:nvPr/>
              </p14:nvContentPartPr>
              <p14:xfrm>
                <a:off x="5619718" y="1783706"/>
                <a:ext cx="2928600" cy="2836440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2889D5F3-C9C0-8446-BAE7-DADAEB00715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07118" y="1771466"/>
                  <a:ext cx="2953440" cy="28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AD9BD22D-CD4C-9046-8934-7789A71ED4DD}"/>
                    </a:ext>
                  </a:extLst>
                </p14:cNvPr>
                <p14:cNvContentPartPr/>
                <p14:nvPr/>
              </p14:nvContentPartPr>
              <p14:xfrm>
                <a:off x="8583711" y="3362151"/>
                <a:ext cx="1237320" cy="18180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AD9BD22D-CD4C-9046-8934-7789A71ED4D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1111" y="3349551"/>
                  <a:ext cx="1262520" cy="207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96997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8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54" y="-926261"/>
            <a:ext cx="804293" cy="80429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60" name="Google Shape;360;p38"/>
          <p:cNvSpPr txBox="1"/>
          <p:nvPr/>
        </p:nvSpPr>
        <p:spPr>
          <a:xfrm>
            <a:off x="12498864" y="-816503"/>
            <a:ext cx="1312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sec</a:t>
            </a:r>
            <a:endParaRPr/>
          </a:p>
        </p:txBody>
      </p:sp>
      <p:sp>
        <p:nvSpPr>
          <p:cNvPr id="361" name="Google Shape;361;p38"/>
          <p:cNvSpPr/>
          <p:nvPr/>
        </p:nvSpPr>
        <p:spPr>
          <a:xfrm>
            <a:off x="12059900" y="6646150"/>
            <a:ext cx="22065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8" descr="https://lh4.googleusercontent.com/yB6sCT8uKE4SjmNi8_48omnAaR6TLP1T2Dk3v7_gAffiMx8uiDrPWRUQuTzDdObDHovapck2SJdPsFYx85Xsjh9ZY5Vo3yGTXe-xSfFCg-KR3asI9kMCxkdY9Ho2DDwcLdsMkCv3X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07;p35">
            <a:extLst>
              <a:ext uri="{FF2B5EF4-FFF2-40B4-BE49-F238E27FC236}">
                <a16:creationId xmlns:a16="http://schemas.microsoft.com/office/drawing/2014/main" id="{60259662-4974-5D43-B3D5-B75F86440B92}"/>
              </a:ext>
            </a:extLst>
          </p:cNvPr>
          <p:cNvSpPr txBox="1"/>
          <p:nvPr/>
        </p:nvSpPr>
        <p:spPr>
          <a:xfrm>
            <a:off x="950896" y="3394229"/>
            <a:ext cx="6364303" cy="2101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414B55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Mobiel</a:t>
            </a:r>
            <a:r>
              <a:rPr lang="en-US" sz="2800" dirty="0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verkeer</a:t>
            </a:r>
            <a:r>
              <a:rPr lang="en-US" sz="2800" dirty="0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blijft</a:t>
            </a:r>
            <a:r>
              <a:rPr lang="en-US" sz="2800" dirty="0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stijgen</a:t>
            </a:r>
            <a:endParaRPr lang="nl-NL" sz="2800" dirty="0">
              <a:solidFill>
                <a:srgbClr val="414B55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2800"/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414B5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Stabiele conversie op desktop</a:t>
            </a:r>
          </a:p>
          <a:p>
            <a:pPr marL="457200" indent="-457200">
              <a:lnSpc>
                <a:spcPct val="150000"/>
              </a:lnSpc>
              <a:buClr>
                <a:srgbClr val="414B55"/>
              </a:buClr>
              <a:buSzPts val="2800"/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CC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80%</a:t>
            </a:r>
            <a:r>
              <a:rPr lang="nl-NL" sz="2800" dirty="0">
                <a:solidFill>
                  <a:srgbClr val="CC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nl-NL" sz="2800" dirty="0">
                <a:solidFill>
                  <a:srgbClr val="414B5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lagere conversieratio op mobiel </a:t>
            </a:r>
            <a:r>
              <a:rPr lang="nl-NL" sz="2800" dirty="0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😱</a:t>
            </a:r>
          </a:p>
          <a:p>
            <a:pPr marL="457200" indent="-457200">
              <a:lnSpc>
                <a:spcPct val="150000"/>
              </a:lnSpc>
              <a:buClr>
                <a:srgbClr val="414B55"/>
              </a:buClr>
              <a:buSzPts val="2800"/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414B55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3" name="Google Shape;308;p51">
            <a:extLst>
              <a:ext uri="{FF2B5EF4-FFF2-40B4-BE49-F238E27FC236}">
                <a16:creationId xmlns:a16="http://schemas.microsoft.com/office/drawing/2014/main" id="{4A390DAE-06B3-7447-B795-8CA16142BCDF}"/>
              </a:ext>
            </a:extLst>
          </p:cNvPr>
          <p:cNvSpPr/>
          <p:nvPr/>
        </p:nvSpPr>
        <p:spPr>
          <a:xfrm>
            <a:off x="8975834" y="966952"/>
            <a:ext cx="3394594" cy="590697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14;p51">
            <a:extLst>
              <a:ext uri="{FF2B5EF4-FFF2-40B4-BE49-F238E27FC236}">
                <a16:creationId xmlns:a16="http://schemas.microsoft.com/office/drawing/2014/main" id="{71C97FC2-4E11-DC44-96A5-817B460EF2A3}"/>
              </a:ext>
            </a:extLst>
          </p:cNvPr>
          <p:cNvSpPr/>
          <p:nvPr/>
        </p:nvSpPr>
        <p:spPr>
          <a:xfrm>
            <a:off x="9367085" y="1723697"/>
            <a:ext cx="2639911" cy="49224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15;p51">
            <a:extLst>
              <a:ext uri="{FF2B5EF4-FFF2-40B4-BE49-F238E27FC236}">
                <a16:creationId xmlns:a16="http://schemas.microsoft.com/office/drawing/2014/main" id="{10F523EF-6350-B749-A234-E188A3F7D121}"/>
              </a:ext>
            </a:extLst>
          </p:cNvPr>
          <p:cNvSpPr/>
          <p:nvPr/>
        </p:nvSpPr>
        <p:spPr>
          <a:xfrm>
            <a:off x="9827349" y="1929398"/>
            <a:ext cx="1759072" cy="8643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Mijn</a:t>
            </a:r>
            <a:r>
              <a:rPr lang="en-GB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vakantie-pagina</a:t>
            </a:r>
            <a:endParaRPr sz="1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16;p51">
            <a:extLst>
              <a:ext uri="{FF2B5EF4-FFF2-40B4-BE49-F238E27FC236}">
                <a16:creationId xmlns:a16="http://schemas.microsoft.com/office/drawing/2014/main" id="{431B18F2-D750-5545-B5BC-28B1FA2DE3C7}"/>
              </a:ext>
            </a:extLst>
          </p:cNvPr>
          <p:cNvSpPr txBox="1"/>
          <p:nvPr/>
        </p:nvSpPr>
        <p:spPr>
          <a:xfrm>
            <a:off x="9493191" y="1221386"/>
            <a:ext cx="2417556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i="1" dirty="0" err="1">
                <a:latin typeface="Calibri"/>
                <a:ea typeface="Calibri"/>
                <a:cs typeface="Calibri"/>
                <a:sym typeface="Calibri"/>
              </a:rPr>
              <a:t>Mobiel</a:t>
            </a:r>
            <a:r>
              <a:rPr lang="en-GB" sz="2000" i="1" dirty="0">
                <a:latin typeface="Calibri"/>
                <a:ea typeface="Calibri"/>
                <a:cs typeface="Calibri"/>
                <a:sym typeface="Calibri"/>
              </a:rPr>
              <a:t> vs desktop</a:t>
            </a:r>
            <a:endParaRPr sz="2000" i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2625E8A-55B1-B747-996A-25EBA56C1E7B}"/>
              </a:ext>
            </a:extLst>
          </p:cNvPr>
          <p:cNvGrpSpPr/>
          <p:nvPr/>
        </p:nvGrpSpPr>
        <p:grpSpPr>
          <a:xfrm>
            <a:off x="9827349" y="2793732"/>
            <a:ext cx="1759072" cy="1553218"/>
            <a:chOff x="9827349" y="2793732"/>
            <a:chExt cx="1759072" cy="1553218"/>
          </a:xfrm>
        </p:grpSpPr>
        <p:sp>
          <p:nvSpPr>
            <p:cNvPr id="27" name="Google Shape;317;p51">
              <a:extLst>
                <a:ext uri="{FF2B5EF4-FFF2-40B4-BE49-F238E27FC236}">
                  <a16:creationId xmlns:a16="http://schemas.microsoft.com/office/drawing/2014/main" id="{821CE4A5-A286-2F40-B6F6-446E6EA4495E}"/>
                </a:ext>
              </a:extLst>
            </p:cNvPr>
            <p:cNvSpPr/>
            <p:nvPr/>
          </p:nvSpPr>
          <p:spPr>
            <a:xfrm>
              <a:off x="9827349" y="3482616"/>
              <a:ext cx="1759072" cy="8643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Check-out</a:t>
              </a:r>
              <a:endParaRPr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" name="Google Shape;319;p51">
              <a:extLst>
                <a:ext uri="{FF2B5EF4-FFF2-40B4-BE49-F238E27FC236}">
                  <a16:creationId xmlns:a16="http://schemas.microsoft.com/office/drawing/2014/main" id="{1D063950-8277-0F48-80DE-988AE013FC9C}"/>
                </a:ext>
              </a:extLst>
            </p:cNvPr>
            <p:cNvCxnSpPr>
              <a:cxnSpLocks/>
              <a:stCxn id="25" idx="2"/>
              <a:endCxn id="27" idx="0"/>
            </p:cNvCxnSpPr>
            <p:nvPr/>
          </p:nvCxnSpPr>
          <p:spPr>
            <a:xfrm>
              <a:off x="10706885" y="2793732"/>
              <a:ext cx="0" cy="688884"/>
            </a:xfrm>
            <a:prstGeom prst="straightConnector1">
              <a:avLst/>
            </a:prstGeom>
            <a:noFill/>
            <a:ln w="9525" cap="flat" cmpd="sng">
              <a:solidFill>
                <a:srgbClr val="414B55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31" name="Google Shape;321;p51">
              <a:extLst>
                <a:ext uri="{FF2B5EF4-FFF2-40B4-BE49-F238E27FC236}">
                  <a16:creationId xmlns:a16="http://schemas.microsoft.com/office/drawing/2014/main" id="{69D255A6-B963-834C-9FC5-C225AFD0C8DD}"/>
                </a:ext>
              </a:extLst>
            </p:cNvPr>
            <p:cNvSpPr txBox="1"/>
            <p:nvPr/>
          </p:nvSpPr>
          <p:spPr>
            <a:xfrm>
              <a:off x="10213763" y="2924941"/>
              <a:ext cx="10161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solidFill>
                    <a:srgbClr val="CC000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- 53%</a:t>
              </a:r>
              <a:endParaRPr sz="2000" b="1" dirty="0">
                <a:solidFill>
                  <a:srgbClr val="CC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19A63A57-C045-DB45-98EC-73035488B71F}"/>
              </a:ext>
            </a:extLst>
          </p:cNvPr>
          <p:cNvGrpSpPr/>
          <p:nvPr/>
        </p:nvGrpSpPr>
        <p:grpSpPr>
          <a:xfrm>
            <a:off x="9832566" y="4346950"/>
            <a:ext cx="1759072" cy="1689759"/>
            <a:chOff x="9832566" y="4346950"/>
            <a:chExt cx="1759072" cy="1689759"/>
          </a:xfrm>
        </p:grpSpPr>
        <p:sp>
          <p:nvSpPr>
            <p:cNvPr id="28" name="Google Shape;318;p51">
              <a:extLst>
                <a:ext uri="{FF2B5EF4-FFF2-40B4-BE49-F238E27FC236}">
                  <a16:creationId xmlns:a16="http://schemas.microsoft.com/office/drawing/2014/main" id="{42F97FE5-67E2-B947-A94B-86B80D9D9C6C}"/>
                </a:ext>
              </a:extLst>
            </p:cNvPr>
            <p:cNvSpPr/>
            <p:nvPr/>
          </p:nvSpPr>
          <p:spPr>
            <a:xfrm>
              <a:off x="9832566" y="5172375"/>
              <a:ext cx="1759072" cy="8643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Afgeronde</a:t>
              </a:r>
              <a:r>
                <a:rPr lang="en-GB" sz="16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600" b="1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boeking</a:t>
              </a:r>
              <a:endParaRPr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" name="Google Shape;320;p51">
              <a:extLst>
                <a:ext uri="{FF2B5EF4-FFF2-40B4-BE49-F238E27FC236}">
                  <a16:creationId xmlns:a16="http://schemas.microsoft.com/office/drawing/2014/main" id="{07AA460D-85F0-5B4F-9B26-A4A5BED90257}"/>
                </a:ext>
              </a:extLst>
            </p:cNvPr>
            <p:cNvCxnSpPr>
              <a:cxnSpLocks/>
              <a:stCxn id="27" idx="2"/>
              <a:endCxn id="28" idx="0"/>
            </p:cNvCxnSpPr>
            <p:nvPr/>
          </p:nvCxnSpPr>
          <p:spPr>
            <a:xfrm>
              <a:off x="10706885" y="4346950"/>
              <a:ext cx="5217" cy="825425"/>
            </a:xfrm>
            <a:prstGeom prst="straightConnector1">
              <a:avLst/>
            </a:prstGeom>
            <a:noFill/>
            <a:ln w="9525" cap="flat" cmpd="sng">
              <a:solidFill>
                <a:srgbClr val="414B5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2" name="Google Shape;322;p51">
              <a:extLst>
                <a:ext uri="{FF2B5EF4-FFF2-40B4-BE49-F238E27FC236}">
                  <a16:creationId xmlns:a16="http://schemas.microsoft.com/office/drawing/2014/main" id="{944D2566-118E-1840-AB5F-D53276EC8805}"/>
                </a:ext>
              </a:extLst>
            </p:cNvPr>
            <p:cNvSpPr txBox="1"/>
            <p:nvPr/>
          </p:nvSpPr>
          <p:spPr>
            <a:xfrm>
              <a:off x="10213763" y="4552558"/>
              <a:ext cx="10161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 dirty="0">
                  <a:solidFill>
                    <a:srgbClr val="CC000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- 43%</a:t>
              </a:r>
              <a:endParaRPr sz="2000" b="1" dirty="0">
                <a:solidFill>
                  <a:srgbClr val="CC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" name="Google Shape;349;p38">
            <a:extLst>
              <a:ext uri="{FF2B5EF4-FFF2-40B4-BE49-F238E27FC236}">
                <a16:creationId xmlns:a16="http://schemas.microsoft.com/office/drawing/2014/main" id="{3A49A27D-F908-FA4A-956F-852A2DCFC0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9768" y="6231619"/>
            <a:ext cx="1394097" cy="38766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316;p36">
            <a:extLst>
              <a:ext uri="{FF2B5EF4-FFF2-40B4-BE49-F238E27FC236}">
                <a16:creationId xmlns:a16="http://schemas.microsoft.com/office/drawing/2014/main" id="{59978462-898E-DB42-852B-E440D16DD8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78400" y="747650"/>
            <a:ext cx="3769800" cy="1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None/>
            </a:pPr>
            <a:r>
              <a:rPr lang="en-US" dirty="0"/>
              <a:t>Oude </a:t>
            </a:r>
            <a:r>
              <a:rPr lang="en-US" dirty="0" err="1"/>
              <a:t>situatie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52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8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54" y="-926261"/>
            <a:ext cx="804293" cy="80429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60" name="Google Shape;360;p38"/>
          <p:cNvSpPr txBox="1"/>
          <p:nvPr/>
        </p:nvSpPr>
        <p:spPr>
          <a:xfrm>
            <a:off x="12498864" y="-816503"/>
            <a:ext cx="1312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sec</a:t>
            </a:r>
            <a:endParaRPr lang="nl-NL"/>
          </a:p>
        </p:txBody>
      </p:sp>
      <p:sp>
        <p:nvSpPr>
          <p:cNvPr id="361" name="Google Shape;361;p38"/>
          <p:cNvSpPr/>
          <p:nvPr/>
        </p:nvSpPr>
        <p:spPr>
          <a:xfrm>
            <a:off x="12059900" y="6646150"/>
            <a:ext cx="22065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/>
          </a:p>
        </p:txBody>
      </p:sp>
      <p:pic>
        <p:nvPicPr>
          <p:cNvPr id="362" name="Google Shape;36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8" descr="https://lh4.googleusercontent.com/yB6sCT8uKE4SjmNi8_48omnAaR6TLP1T2Dk3v7_gAffiMx8uiDrPWRUQuTzDdObDHovapck2SJdPsFYx85Xsjh9ZY5Vo3yGTXe-xSfFCg-KR3asI9kMCxkdY9Ho2DDwcLdsMkCv3X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48;p38">
            <a:extLst>
              <a:ext uri="{FF2B5EF4-FFF2-40B4-BE49-F238E27FC236}">
                <a16:creationId xmlns:a16="http://schemas.microsoft.com/office/drawing/2014/main" id="{0726582D-CDD5-E54C-9B32-F472C6185F88}"/>
              </a:ext>
            </a:extLst>
          </p:cNvPr>
          <p:cNvSpPr txBox="1"/>
          <p:nvPr/>
        </p:nvSpPr>
        <p:spPr>
          <a:xfrm>
            <a:off x="4874444" y="6213634"/>
            <a:ext cx="2857800" cy="88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158750"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</a:pPr>
            <a:r>
              <a:rPr lang="nl-NL" sz="2000" dirty="0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Inzicht in emotie</a:t>
            </a:r>
          </a:p>
        </p:txBody>
      </p:sp>
      <p:pic>
        <p:nvPicPr>
          <p:cNvPr id="12" name="Google Shape;351;p38" descr="https://lh6.googleusercontent.com/Vj50gmmBJ4p-8ygf4bIT90u6SHyTDBbYzSvCH-f2niDsnFXK9UZAdM3HxWhpvpOXD8ezHz08k89OYfkclRxIZedyO411g72E_ZQGvsELCSo3OZRkICyqxmzIYH2JXdRAFoSdhgnixlE">
            <a:extLst>
              <a:ext uri="{FF2B5EF4-FFF2-40B4-BE49-F238E27FC236}">
                <a16:creationId xmlns:a16="http://schemas.microsoft.com/office/drawing/2014/main" id="{C3E5C578-083A-674C-82FB-D955FFE06D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0706"/>
          <a:stretch/>
        </p:blipFill>
        <p:spPr>
          <a:xfrm>
            <a:off x="1187335" y="1951576"/>
            <a:ext cx="2504686" cy="410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2;p38" descr="https://lh3.googleusercontent.com/FwjPvSJJIZdffcLLHznx5BbilhFJWZr55GLRpgeQkxPnyfypClq-hK8210IErtTEoFA2MOd6zhnlEq3wHqFIUFtvTWw5XcIeEIBcd5zZfe5R6VUkOinNu30SHqQB1bzJFVC-HOhns7M">
            <a:extLst>
              <a:ext uri="{FF2B5EF4-FFF2-40B4-BE49-F238E27FC236}">
                <a16:creationId xmlns:a16="http://schemas.microsoft.com/office/drawing/2014/main" id="{81D04FBA-F7E9-F845-BC94-28B63FA235B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7335" y="1026077"/>
            <a:ext cx="860535" cy="474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53;p38">
            <a:extLst>
              <a:ext uri="{FF2B5EF4-FFF2-40B4-BE49-F238E27FC236}">
                <a16:creationId xmlns:a16="http://schemas.microsoft.com/office/drawing/2014/main" id="{143FF323-82FD-0244-8CA7-9641E806F773}"/>
              </a:ext>
            </a:extLst>
          </p:cNvPr>
          <p:cNvSpPr txBox="1"/>
          <p:nvPr/>
        </p:nvSpPr>
        <p:spPr>
          <a:xfrm>
            <a:off x="997874" y="6274732"/>
            <a:ext cx="2491434" cy="9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158750"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</a:pPr>
            <a:r>
              <a:rPr lang="nl-NL" sz="2000" dirty="0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Gebruikersgedrag</a:t>
            </a:r>
          </a:p>
        </p:txBody>
      </p:sp>
      <p:pic>
        <p:nvPicPr>
          <p:cNvPr id="15" name="Google Shape;354;p38" descr="https://lh6.googleusercontent.com/CPOzFKKIJs3BbmgexdegsW-Ka0UBXYEEPi1JHu6iNnQJLHpCvrl1qNkK_IHeeQeUoT3cv-gvMkUidpy4q_Dqy88AurnvSPbG3_3LURuoX4LQpm52r6eC-Bb_CO2TnB2aqOo3EUr8Prc">
            <a:extLst>
              <a:ext uri="{FF2B5EF4-FFF2-40B4-BE49-F238E27FC236}">
                <a16:creationId xmlns:a16="http://schemas.microsoft.com/office/drawing/2014/main" id="{39F88D2F-5571-5B4D-BE71-3F84E9D88D5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25494" y="1026077"/>
            <a:ext cx="1778782" cy="47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55;p38" descr="https://lh3.googleusercontent.com/uep8iZD9iZlZSJixFe1ob_gWKWQc_VL4gPcmj5o3pYfIXcGCJZ1oo-J2Od5bdXEknKA81_TvNO8xXCZrVFZ_4VQi-y9Mhs7DDSUtOCVUjtINvzehy6hMX5XkkMY6Qbxh7tDIy1ZTj4g">
            <a:extLst>
              <a:ext uri="{FF2B5EF4-FFF2-40B4-BE49-F238E27FC236}">
                <a16:creationId xmlns:a16="http://schemas.microsoft.com/office/drawing/2014/main" id="{DE282AB1-FB6D-6043-B87C-EBF29D0BE5E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8400" r="28378"/>
          <a:stretch/>
        </p:blipFill>
        <p:spPr>
          <a:xfrm>
            <a:off x="5037996" y="1890483"/>
            <a:ext cx="2543203" cy="41070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58;p38">
            <a:extLst>
              <a:ext uri="{FF2B5EF4-FFF2-40B4-BE49-F238E27FC236}">
                <a16:creationId xmlns:a16="http://schemas.microsoft.com/office/drawing/2014/main" id="{CC2999DB-C399-6D49-AEB0-402F7A22BCDE}"/>
              </a:ext>
            </a:extLst>
          </p:cNvPr>
          <p:cNvSpPr txBox="1"/>
          <p:nvPr/>
        </p:nvSpPr>
        <p:spPr>
          <a:xfrm>
            <a:off x="8775650" y="6213634"/>
            <a:ext cx="193119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158750"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1100"/>
            </a:pPr>
            <a:r>
              <a:rPr lang="nl-NL" sz="2000" dirty="0">
                <a:solidFill>
                  <a:srgbClr val="414B5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Eerdere tests</a:t>
            </a:r>
          </a:p>
        </p:txBody>
      </p:sp>
      <p:sp>
        <p:nvSpPr>
          <p:cNvPr id="22" name="Google Shape;308;p51">
            <a:extLst>
              <a:ext uri="{FF2B5EF4-FFF2-40B4-BE49-F238E27FC236}">
                <a16:creationId xmlns:a16="http://schemas.microsoft.com/office/drawing/2014/main" id="{74106E13-9BF1-9043-B034-DE15869652F4}"/>
              </a:ext>
            </a:extLst>
          </p:cNvPr>
          <p:cNvSpPr/>
          <p:nvPr/>
        </p:nvSpPr>
        <p:spPr>
          <a:xfrm>
            <a:off x="8938725" y="1890482"/>
            <a:ext cx="2454586" cy="410704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/>
          </a:p>
        </p:txBody>
      </p:sp>
      <p:pic>
        <p:nvPicPr>
          <p:cNvPr id="23" name="Google Shape;356;p38" descr="https://lh5.googleusercontent.com/CEvKWoeSdQB1GlvzFP49ev-RfUZJ2tG7hDk2jMdFIsamFZCN5-k67R9ZnE4zEB-lVCVsAuK6QHJrmrB1b1vQzUAM9u-FSqeTetiH5ILixY3j6fXgCGbSpNP_MCm_ZhuOS2KvNv4o-Ww">
            <a:extLst>
              <a:ext uri="{FF2B5EF4-FFF2-40B4-BE49-F238E27FC236}">
                <a16:creationId xmlns:a16="http://schemas.microsoft.com/office/drawing/2014/main" id="{BE9B2C27-F6B4-B242-93D8-F4E69DEB0DB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b="27620"/>
          <a:stretch/>
        </p:blipFill>
        <p:spPr>
          <a:xfrm>
            <a:off x="8938725" y="2911703"/>
            <a:ext cx="2454586" cy="172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Afbeelding 19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53DC9DEE-963A-4E41-8E2C-E80404465B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4847" y="943369"/>
            <a:ext cx="130719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9"/>
          <p:cNvSpPr txBox="1">
            <a:spLocks noGrp="1"/>
          </p:cNvSpPr>
          <p:nvPr>
            <p:ph type="body" idx="2"/>
          </p:nvPr>
        </p:nvSpPr>
        <p:spPr>
          <a:xfrm>
            <a:off x="1082039" y="1986495"/>
            <a:ext cx="8509830" cy="588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3200"/>
              <a:buNone/>
            </a:pPr>
            <a:r>
              <a:rPr lang="nl-NL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Door op de </a:t>
            </a:r>
            <a:r>
              <a:rPr lang="nl-NL" sz="2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Mijn Vakantie-pagina</a:t>
            </a:r>
            <a:r>
              <a:rPr lang="nl-NL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op mobiel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meer focus aan te brengen 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onzekerheden weg te nemen 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functionaliteiten te verduidelijken 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 de ‘snelle boeker’ te faciliteren 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14B55"/>
              </a:buClr>
              <a:buSzPts val="3200"/>
              <a:buNone/>
            </a:pPr>
            <a:r>
              <a:rPr lang="nl-NL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verlagen we de frictie waardoor gasten die de </a:t>
            </a:r>
            <a:r>
              <a:rPr lang="nl-NL" sz="2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Mijn Vakantie-pagina</a:t>
            </a:r>
            <a:r>
              <a:rPr lang="nl-NL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bereiken doorgaan naar de check-out en hun boeking afmaken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1" name="Google Shape;371;p39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0304" y="-1335311"/>
            <a:ext cx="804293" cy="80429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72" name="Google Shape;372;p39"/>
          <p:cNvSpPr txBox="1"/>
          <p:nvPr/>
        </p:nvSpPr>
        <p:spPr>
          <a:xfrm>
            <a:off x="12636914" y="-1225553"/>
            <a:ext cx="1605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sec</a:t>
            </a:r>
            <a:endParaRPr lang="nl-NL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(90 sec)</a:t>
            </a:r>
            <a:endParaRPr lang="nl-NL"/>
          </a:p>
        </p:txBody>
      </p:sp>
      <p:sp>
        <p:nvSpPr>
          <p:cNvPr id="373" name="Google Shape;373;p39"/>
          <p:cNvSpPr/>
          <p:nvPr/>
        </p:nvSpPr>
        <p:spPr>
          <a:xfrm>
            <a:off x="12059900" y="6646150"/>
            <a:ext cx="22065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/>
          </a:p>
        </p:txBody>
      </p:sp>
      <p:pic>
        <p:nvPicPr>
          <p:cNvPr id="374" name="Google Shape;37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9" descr="https://lh4.googleusercontent.com/yB6sCT8uKE4SjmNi8_48omnAaR6TLP1T2Dk3v7_gAffiMx8uiDrPWRUQuTzDdObDHovapck2SJdPsFYx85Xsjh9ZY5Vo3yGTXe-xSfFCg-KR3asI9kMCxkdY9Ho2DDwcLdsMkCv3X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16;p36">
            <a:extLst>
              <a:ext uri="{FF2B5EF4-FFF2-40B4-BE49-F238E27FC236}">
                <a16:creationId xmlns:a16="http://schemas.microsoft.com/office/drawing/2014/main" id="{706C2004-2270-E843-B183-86A12E5A8118}"/>
              </a:ext>
            </a:extLst>
          </p:cNvPr>
          <p:cNvSpPr txBox="1">
            <a:spLocks/>
          </p:cNvSpPr>
          <p:nvPr/>
        </p:nvSpPr>
        <p:spPr>
          <a:xfrm>
            <a:off x="1078399" y="747650"/>
            <a:ext cx="5050791" cy="106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nl-NL" dirty="0"/>
              <a:t>Hypothese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8FC47D5-95C0-694E-8EF7-600F5B284B41}"/>
              </a:ext>
            </a:extLst>
          </p:cNvPr>
          <p:cNvGrpSpPr/>
          <p:nvPr/>
        </p:nvGrpSpPr>
        <p:grpSpPr>
          <a:xfrm>
            <a:off x="919292" y="5036791"/>
            <a:ext cx="7021897" cy="1779505"/>
            <a:chOff x="909964" y="5617351"/>
            <a:chExt cx="7021897" cy="1779505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3137AFB5-85C8-FA43-8538-AB328CE2F919}"/>
                </a:ext>
              </a:extLst>
            </p:cNvPr>
            <p:cNvSpPr/>
            <p:nvPr/>
          </p:nvSpPr>
          <p:spPr>
            <a:xfrm>
              <a:off x="3057828" y="6935191"/>
              <a:ext cx="17331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2400" b="1" dirty="0">
                  <a:solidFill>
                    <a:srgbClr val="414B55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primaire </a:t>
              </a:r>
              <a:r>
                <a:rPr lang="nl-NL" sz="2400" b="1" dirty="0" err="1">
                  <a:solidFill>
                    <a:srgbClr val="414B55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kpi</a:t>
              </a:r>
              <a:endParaRPr lang="nl-NL" sz="2400" b="1" dirty="0">
                <a:solidFill>
                  <a:srgbClr val="414B55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t 15">
                  <a:extLst>
                    <a:ext uri="{FF2B5EF4-FFF2-40B4-BE49-F238E27FC236}">
                      <a16:creationId xmlns:a16="http://schemas.microsoft.com/office/drawing/2014/main" id="{EA7022E9-F8C3-EB41-B867-FD619336B882}"/>
                    </a:ext>
                  </a:extLst>
                </p14:cNvPr>
                <p14:cNvContentPartPr/>
                <p14:nvPr/>
              </p14:nvContentPartPr>
              <p14:xfrm>
                <a:off x="909964" y="5617351"/>
                <a:ext cx="3274200" cy="909360"/>
              </p14:xfrm>
            </p:contentPart>
          </mc:Choice>
          <mc:Fallback xmlns="">
            <p:pic>
              <p:nvPicPr>
                <p:cNvPr id="16" name="Inkt 15">
                  <a:extLst>
                    <a:ext uri="{FF2B5EF4-FFF2-40B4-BE49-F238E27FC236}">
                      <a16:creationId xmlns:a16="http://schemas.microsoft.com/office/drawing/2014/main" id="{EA7022E9-F8C3-EB41-B867-FD619336B88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0964" y="5608711"/>
                  <a:ext cx="3291840" cy="9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6E6858C1-A160-F748-A0DB-0D44A8D8C7B4}"/>
                    </a:ext>
                  </a:extLst>
                </p14:cNvPr>
                <p14:cNvContentPartPr/>
                <p14:nvPr/>
              </p14:nvContentPartPr>
              <p14:xfrm>
                <a:off x="4790995" y="5617351"/>
                <a:ext cx="1861200" cy="75816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6E6858C1-A160-F748-A0DB-0D44A8D8C7B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81995" y="5608711"/>
                  <a:ext cx="187884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686C6470-C5E2-1F46-BDFA-E4A013CB36CB}"/>
                    </a:ext>
                  </a:extLst>
                </p14:cNvPr>
                <p14:cNvContentPartPr/>
                <p14:nvPr/>
              </p14:nvContentPartPr>
              <p14:xfrm>
                <a:off x="3450557" y="6358974"/>
                <a:ext cx="381600" cy="48204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686C6470-C5E2-1F46-BDFA-E4A013CB36C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41917" y="6349974"/>
                  <a:ext cx="39924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3" name="Inkt 22">
                  <a:extLst>
                    <a:ext uri="{FF2B5EF4-FFF2-40B4-BE49-F238E27FC236}">
                      <a16:creationId xmlns:a16="http://schemas.microsoft.com/office/drawing/2014/main" id="{6EA4BC79-5364-6C40-8DE8-7401E484E8BB}"/>
                    </a:ext>
                  </a:extLst>
                </p14:cNvPr>
                <p14:cNvContentPartPr/>
                <p14:nvPr/>
              </p14:nvContentPartPr>
              <p14:xfrm rot="1214960">
                <a:off x="5742247" y="6343836"/>
                <a:ext cx="621360" cy="219960"/>
              </p14:xfrm>
            </p:contentPart>
          </mc:Choice>
          <mc:Fallback xmlns="">
            <p:pic>
              <p:nvPicPr>
                <p:cNvPr id="23" name="Inkt 22">
                  <a:extLst>
                    <a:ext uri="{FF2B5EF4-FFF2-40B4-BE49-F238E27FC236}">
                      <a16:creationId xmlns:a16="http://schemas.microsoft.com/office/drawing/2014/main" id="{6EA4BC79-5364-6C40-8DE8-7401E484E8B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1214960">
                  <a:off x="5733247" y="6334836"/>
                  <a:ext cx="639000" cy="2376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3BCFDA0B-2764-C14B-991D-D5A05EB5DBE8}"/>
                </a:ext>
              </a:extLst>
            </p:cNvPr>
            <p:cNvSpPr/>
            <p:nvPr/>
          </p:nvSpPr>
          <p:spPr>
            <a:xfrm>
              <a:off x="5895726" y="6922359"/>
              <a:ext cx="20361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2400" b="1" dirty="0">
                  <a:solidFill>
                    <a:srgbClr val="414B55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secundaire </a:t>
              </a:r>
              <a:r>
                <a:rPr lang="nl-NL" sz="2400" b="1" dirty="0" err="1">
                  <a:solidFill>
                    <a:srgbClr val="414B55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kpi</a:t>
              </a:r>
              <a:endParaRPr lang="nl-NL" sz="2400" b="1" dirty="0">
                <a:solidFill>
                  <a:srgbClr val="414B55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0" descr="Cl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25954" y="-1342461"/>
            <a:ext cx="804293" cy="80429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401" name="Google Shape;401;p40"/>
          <p:cNvSpPr txBox="1"/>
          <p:nvPr/>
        </p:nvSpPr>
        <p:spPr>
          <a:xfrm>
            <a:off x="12652564" y="-1232703"/>
            <a:ext cx="1551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 sec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(60 sec)</a:t>
            </a:r>
            <a:endParaRPr/>
          </a:p>
        </p:txBody>
      </p:sp>
      <p:sp>
        <p:nvSpPr>
          <p:cNvPr id="403" name="Google Shape;403;p40"/>
          <p:cNvSpPr/>
          <p:nvPr/>
        </p:nvSpPr>
        <p:spPr>
          <a:xfrm>
            <a:off x="12059900" y="6646150"/>
            <a:ext cx="2206500" cy="14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4" name="Google Shape;40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0428" y="6873922"/>
            <a:ext cx="985910" cy="99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0" descr="https://lh4.googleusercontent.com/yB6sCT8uKE4SjmNi8_48omnAaR6TLP1T2Dk3v7_gAffiMx8uiDrPWRUQuTzDdObDHovapck2SJdPsFYx85Xsjh9ZY5Vo3yGTXe-xSfFCg-KR3asI9kMCxkdY9Ho2DDwcLdsMkCv3X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5875" y="6947805"/>
            <a:ext cx="804300" cy="100862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16;p36">
            <a:extLst>
              <a:ext uri="{FF2B5EF4-FFF2-40B4-BE49-F238E27FC236}">
                <a16:creationId xmlns:a16="http://schemas.microsoft.com/office/drawing/2014/main" id="{F4F0808B-5553-AA48-8129-5EDB49843B97}"/>
              </a:ext>
            </a:extLst>
          </p:cNvPr>
          <p:cNvSpPr txBox="1">
            <a:spLocks/>
          </p:cNvSpPr>
          <p:nvPr/>
        </p:nvSpPr>
        <p:spPr>
          <a:xfrm>
            <a:off x="1078399" y="747650"/>
            <a:ext cx="5050791" cy="106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B55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414B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87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Char char="•"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57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dirty="0"/>
              <a:t>16 </a:t>
            </a:r>
            <a:r>
              <a:rPr lang="en-US" dirty="0" err="1"/>
              <a:t>varianten</a:t>
            </a:r>
            <a:endParaRPr lang="en-US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70039CC7-E6B6-8542-9D8A-9E5CAE4A9770}"/>
              </a:ext>
            </a:extLst>
          </p:cNvPr>
          <p:cNvGrpSpPr/>
          <p:nvPr/>
        </p:nvGrpSpPr>
        <p:grpSpPr>
          <a:xfrm>
            <a:off x="5160461" y="1410906"/>
            <a:ext cx="5254003" cy="5407787"/>
            <a:chOff x="5253125" y="998400"/>
            <a:chExt cx="3216650" cy="3310801"/>
          </a:xfrm>
        </p:grpSpPr>
        <p:sp>
          <p:nvSpPr>
            <p:cNvPr id="39" name="Google Shape;873;p88">
              <a:extLst>
                <a:ext uri="{FF2B5EF4-FFF2-40B4-BE49-F238E27FC236}">
                  <a16:creationId xmlns:a16="http://schemas.microsoft.com/office/drawing/2014/main" id="{32CDF933-E42C-8344-8F13-EF10DDB7EA9C}"/>
                </a:ext>
              </a:extLst>
            </p:cNvPr>
            <p:cNvSpPr txBox="1"/>
            <p:nvPr/>
          </p:nvSpPr>
          <p:spPr>
            <a:xfrm>
              <a:off x="5274450" y="9984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74;p88">
              <a:extLst>
                <a:ext uri="{FF2B5EF4-FFF2-40B4-BE49-F238E27FC236}">
                  <a16:creationId xmlns:a16="http://schemas.microsoft.com/office/drawing/2014/main" id="{114199AC-5F61-1B42-8996-D7FF834DBF63}"/>
                </a:ext>
              </a:extLst>
            </p:cNvPr>
            <p:cNvSpPr txBox="1"/>
            <p:nvPr/>
          </p:nvSpPr>
          <p:spPr>
            <a:xfrm>
              <a:off x="7003400" y="9984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5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" name="Google Shape;876;p88">
              <a:extLst>
                <a:ext uri="{FF2B5EF4-FFF2-40B4-BE49-F238E27FC236}">
                  <a16:creationId xmlns:a16="http://schemas.microsoft.com/office/drawing/2014/main" id="{CCB453AA-5955-4047-964A-2FAF057D431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03400" y="1360800"/>
              <a:ext cx="1445040" cy="2948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877;p88">
              <a:extLst>
                <a:ext uri="{FF2B5EF4-FFF2-40B4-BE49-F238E27FC236}">
                  <a16:creationId xmlns:a16="http://schemas.microsoft.com/office/drawing/2014/main" id="{67D71B4B-31F5-E54A-AE50-39F04D624CC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>
              <a:off x="5274450" y="1360800"/>
              <a:ext cx="1445040" cy="2948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Google Shape;878;p88">
              <a:extLst>
                <a:ext uri="{FF2B5EF4-FFF2-40B4-BE49-F238E27FC236}">
                  <a16:creationId xmlns:a16="http://schemas.microsoft.com/office/drawing/2014/main" id="{E3AF3192-F45A-3542-B7FE-6F9154ADFD0C}"/>
                </a:ext>
              </a:extLst>
            </p:cNvPr>
            <p:cNvSpPr/>
            <p:nvPr/>
          </p:nvSpPr>
          <p:spPr>
            <a:xfrm>
              <a:off x="6982075" y="3433925"/>
              <a:ext cx="1487700" cy="6282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79;p88">
              <a:extLst>
                <a:ext uri="{FF2B5EF4-FFF2-40B4-BE49-F238E27FC236}">
                  <a16:creationId xmlns:a16="http://schemas.microsoft.com/office/drawing/2014/main" id="{A440B981-C8DD-AC4A-9D83-C5446328FD4F}"/>
                </a:ext>
              </a:extLst>
            </p:cNvPr>
            <p:cNvSpPr/>
            <p:nvPr/>
          </p:nvSpPr>
          <p:spPr>
            <a:xfrm>
              <a:off x="5253125" y="2607100"/>
              <a:ext cx="1487700" cy="6282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37E8F0AA-1C80-1848-AB7B-DC9783AC1993}"/>
              </a:ext>
            </a:extLst>
          </p:cNvPr>
          <p:cNvGrpSpPr/>
          <p:nvPr/>
        </p:nvGrpSpPr>
        <p:grpSpPr>
          <a:xfrm>
            <a:off x="2473078" y="269595"/>
            <a:ext cx="5288834" cy="5407786"/>
            <a:chOff x="5253125" y="998400"/>
            <a:chExt cx="3237975" cy="3310801"/>
          </a:xfrm>
        </p:grpSpPr>
        <p:sp>
          <p:nvSpPr>
            <p:cNvPr id="46" name="Google Shape;890;p89">
              <a:extLst>
                <a:ext uri="{FF2B5EF4-FFF2-40B4-BE49-F238E27FC236}">
                  <a16:creationId xmlns:a16="http://schemas.microsoft.com/office/drawing/2014/main" id="{C72A9ACA-F39D-4A46-BD20-A30B3CFAE2DA}"/>
                </a:ext>
              </a:extLst>
            </p:cNvPr>
            <p:cNvSpPr txBox="1"/>
            <p:nvPr/>
          </p:nvSpPr>
          <p:spPr>
            <a:xfrm>
              <a:off x="5274450" y="9984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91;p89">
              <a:extLst>
                <a:ext uri="{FF2B5EF4-FFF2-40B4-BE49-F238E27FC236}">
                  <a16:creationId xmlns:a16="http://schemas.microsoft.com/office/drawing/2014/main" id="{192E7354-904A-B94B-9228-DE37B2C0D3AC}"/>
                </a:ext>
              </a:extLst>
            </p:cNvPr>
            <p:cNvSpPr txBox="1"/>
            <p:nvPr/>
          </p:nvSpPr>
          <p:spPr>
            <a:xfrm>
              <a:off x="7003400" y="9984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6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" name="Google Shape;893;p89">
              <a:extLst>
                <a:ext uri="{FF2B5EF4-FFF2-40B4-BE49-F238E27FC236}">
                  <a16:creationId xmlns:a16="http://schemas.microsoft.com/office/drawing/2014/main" id="{FCBE37DA-5ABD-C946-9443-AD73E05792B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436" b="426"/>
            <a:stretch/>
          </p:blipFill>
          <p:spPr>
            <a:xfrm>
              <a:off x="7003400" y="1360800"/>
              <a:ext cx="1445040" cy="294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894;p89">
              <a:extLst>
                <a:ext uri="{FF2B5EF4-FFF2-40B4-BE49-F238E27FC236}">
                  <a16:creationId xmlns:a16="http://schemas.microsoft.com/office/drawing/2014/main" id="{857874A0-2793-5342-8CA0-90B341F0914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>
              <a:off x="5274450" y="1360800"/>
              <a:ext cx="1445040" cy="2948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895;p89">
              <a:extLst>
                <a:ext uri="{FF2B5EF4-FFF2-40B4-BE49-F238E27FC236}">
                  <a16:creationId xmlns:a16="http://schemas.microsoft.com/office/drawing/2014/main" id="{FBF2DFB3-4B59-A049-B8A1-1257FB0E1817}"/>
                </a:ext>
              </a:extLst>
            </p:cNvPr>
            <p:cNvSpPr/>
            <p:nvPr/>
          </p:nvSpPr>
          <p:spPr>
            <a:xfrm>
              <a:off x="5253125" y="2607100"/>
              <a:ext cx="1487700" cy="6282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96;p89">
              <a:extLst>
                <a:ext uri="{FF2B5EF4-FFF2-40B4-BE49-F238E27FC236}">
                  <a16:creationId xmlns:a16="http://schemas.microsoft.com/office/drawing/2014/main" id="{389DC0ED-B092-D14B-9C5F-27BC0839E874}"/>
                </a:ext>
              </a:extLst>
            </p:cNvPr>
            <p:cNvSpPr/>
            <p:nvPr/>
          </p:nvSpPr>
          <p:spPr>
            <a:xfrm>
              <a:off x="7003400" y="3433925"/>
              <a:ext cx="1487700" cy="6282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97;p89">
              <a:extLst>
                <a:ext uri="{FF2B5EF4-FFF2-40B4-BE49-F238E27FC236}">
                  <a16:creationId xmlns:a16="http://schemas.microsoft.com/office/drawing/2014/main" id="{FD17576A-7ED5-AF4C-AD8D-FEB2464AE54E}"/>
                </a:ext>
              </a:extLst>
            </p:cNvPr>
            <p:cNvSpPr/>
            <p:nvPr/>
          </p:nvSpPr>
          <p:spPr>
            <a:xfrm>
              <a:off x="7481250" y="3594925"/>
              <a:ext cx="771000" cy="3705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98;p89">
              <a:extLst>
                <a:ext uri="{FF2B5EF4-FFF2-40B4-BE49-F238E27FC236}">
                  <a16:creationId xmlns:a16="http://schemas.microsoft.com/office/drawing/2014/main" id="{6477E0A8-30FC-B344-A2B3-F0B04A24DA8D}"/>
                </a:ext>
              </a:extLst>
            </p:cNvPr>
            <p:cNvSpPr/>
            <p:nvPr/>
          </p:nvSpPr>
          <p:spPr>
            <a:xfrm>
              <a:off x="5757800" y="2735950"/>
              <a:ext cx="771000" cy="3705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CDC8FCFA-6643-FF49-877D-65D2B5BEECED}"/>
              </a:ext>
            </a:extLst>
          </p:cNvPr>
          <p:cNvGrpSpPr/>
          <p:nvPr/>
        </p:nvGrpSpPr>
        <p:grpSpPr>
          <a:xfrm>
            <a:off x="2664688" y="2654085"/>
            <a:ext cx="5510321" cy="5439538"/>
            <a:chOff x="5156500" y="998400"/>
            <a:chExt cx="3373575" cy="3330240"/>
          </a:xfrm>
        </p:grpSpPr>
        <p:sp>
          <p:nvSpPr>
            <p:cNvPr id="55" name="Google Shape;909;p90">
              <a:extLst>
                <a:ext uri="{FF2B5EF4-FFF2-40B4-BE49-F238E27FC236}">
                  <a16:creationId xmlns:a16="http://schemas.microsoft.com/office/drawing/2014/main" id="{A124FBE1-6838-8B4F-A4FD-DA9540215381}"/>
                </a:ext>
              </a:extLst>
            </p:cNvPr>
            <p:cNvSpPr txBox="1"/>
            <p:nvPr/>
          </p:nvSpPr>
          <p:spPr>
            <a:xfrm>
              <a:off x="5274450" y="9984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910;p90">
              <a:extLst>
                <a:ext uri="{FF2B5EF4-FFF2-40B4-BE49-F238E27FC236}">
                  <a16:creationId xmlns:a16="http://schemas.microsoft.com/office/drawing/2014/main" id="{963E1F2E-893E-4B48-85A2-DE1D030ECECA}"/>
                </a:ext>
              </a:extLst>
            </p:cNvPr>
            <p:cNvSpPr txBox="1"/>
            <p:nvPr/>
          </p:nvSpPr>
          <p:spPr>
            <a:xfrm>
              <a:off x="7003400" y="9984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7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" name="Google Shape;912;p90">
              <a:extLst>
                <a:ext uri="{FF2B5EF4-FFF2-40B4-BE49-F238E27FC236}">
                  <a16:creationId xmlns:a16="http://schemas.microsoft.com/office/drawing/2014/main" id="{BF9C9AB4-077D-544A-935D-FC707A70C50B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274450" y="1360800"/>
              <a:ext cx="1445040" cy="2967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913;p90">
              <a:extLst>
                <a:ext uri="{FF2B5EF4-FFF2-40B4-BE49-F238E27FC236}">
                  <a16:creationId xmlns:a16="http://schemas.microsoft.com/office/drawing/2014/main" id="{E3881820-9E9A-AE41-B43F-587A886D97BC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003400" y="1360800"/>
              <a:ext cx="1445040" cy="2962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914;p90">
              <a:extLst>
                <a:ext uri="{FF2B5EF4-FFF2-40B4-BE49-F238E27FC236}">
                  <a16:creationId xmlns:a16="http://schemas.microsoft.com/office/drawing/2014/main" id="{3DB4F518-DE77-F148-8452-F548F5369234}"/>
                </a:ext>
              </a:extLst>
            </p:cNvPr>
            <p:cNvSpPr/>
            <p:nvPr/>
          </p:nvSpPr>
          <p:spPr>
            <a:xfrm>
              <a:off x="5156500" y="2392300"/>
              <a:ext cx="1608300" cy="18927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5;p90">
              <a:extLst>
                <a:ext uri="{FF2B5EF4-FFF2-40B4-BE49-F238E27FC236}">
                  <a16:creationId xmlns:a16="http://schemas.microsoft.com/office/drawing/2014/main" id="{D04B9618-B576-1346-A12C-DC6ACD04433D}"/>
                </a:ext>
              </a:extLst>
            </p:cNvPr>
            <p:cNvSpPr/>
            <p:nvPr/>
          </p:nvSpPr>
          <p:spPr>
            <a:xfrm>
              <a:off x="6921775" y="2392300"/>
              <a:ext cx="1608300" cy="1497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93E351C2-6625-C240-A448-F4E49FB1EB67}"/>
              </a:ext>
            </a:extLst>
          </p:cNvPr>
          <p:cNvGrpSpPr/>
          <p:nvPr/>
        </p:nvGrpSpPr>
        <p:grpSpPr>
          <a:xfrm>
            <a:off x="5305935" y="3076716"/>
            <a:ext cx="5510321" cy="5444832"/>
            <a:chOff x="5156500" y="998400"/>
            <a:chExt cx="3373575" cy="3333481"/>
          </a:xfrm>
        </p:grpSpPr>
        <p:sp>
          <p:nvSpPr>
            <p:cNvPr id="62" name="Google Shape;926;p91">
              <a:extLst>
                <a:ext uri="{FF2B5EF4-FFF2-40B4-BE49-F238E27FC236}">
                  <a16:creationId xmlns:a16="http://schemas.microsoft.com/office/drawing/2014/main" id="{DE68F6CA-9C95-7140-B6D7-8531256EAC05}"/>
                </a:ext>
              </a:extLst>
            </p:cNvPr>
            <p:cNvSpPr txBox="1"/>
            <p:nvPr/>
          </p:nvSpPr>
          <p:spPr>
            <a:xfrm>
              <a:off x="5274450" y="9984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927;p91">
              <a:extLst>
                <a:ext uri="{FF2B5EF4-FFF2-40B4-BE49-F238E27FC236}">
                  <a16:creationId xmlns:a16="http://schemas.microsoft.com/office/drawing/2014/main" id="{346F3FDF-0B76-9048-8F92-AB7D5C01E1B3}"/>
                </a:ext>
              </a:extLst>
            </p:cNvPr>
            <p:cNvSpPr txBox="1"/>
            <p:nvPr/>
          </p:nvSpPr>
          <p:spPr>
            <a:xfrm>
              <a:off x="7003400" y="9984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8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" name="Google Shape;929;p91">
              <a:extLst>
                <a:ext uri="{FF2B5EF4-FFF2-40B4-BE49-F238E27FC236}">
                  <a16:creationId xmlns:a16="http://schemas.microsoft.com/office/drawing/2014/main" id="{4DF469E7-354F-CB4A-8421-E5BBBC5E8D04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274450" y="1360800"/>
              <a:ext cx="1445040" cy="2967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930;p91">
              <a:extLst>
                <a:ext uri="{FF2B5EF4-FFF2-40B4-BE49-F238E27FC236}">
                  <a16:creationId xmlns:a16="http://schemas.microsoft.com/office/drawing/2014/main" id="{EBD77C7D-FEE7-084C-BC54-B0F777C8854C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003400" y="1360800"/>
              <a:ext cx="1445040" cy="29710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931;p91">
              <a:extLst>
                <a:ext uri="{FF2B5EF4-FFF2-40B4-BE49-F238E27FC236}">
                  <a16:creationId xmlns:a16="http://schemas.microsoft.com/office/drawing/2014/main" id="{8AD99687-D433-424F-9B8F-DE8741ACAA8A}"/>
                </a:ext>
              </a:extLst>
            </p:cNvPr>
            <p:cNvSpPr/>
            <p:nvPr/>
          </p:nvSpPr>
          <p:spPr>
            <a:xfrm>
              <a:off x="6921775" y="2247325"/>
              <a:ext cx="1608300" cy="1497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32;p91">
              <a:extLst>
                <a:ext uri="{FF2B5EF4-FFF2-40B4-BE49-F238E27FC236}">
                  <a16:creationId xmlns:a16="http://schemas.microsoft.com/office/drawing/2014/main" id="{AC28599C-F8E5-384E-B8FB-145F25AEF61B}"/>
                </a:ext>
              </a:extLst>
            </p:cNvPr>
            <p:cNvSpPr/>
            <p:nvPr/>
          </p:nvSpPr>
          <p:spPr>
            <a:xfrm>
              <a:off x="5156500" y="2392300"/>
              <a:ext cx="1608300" cy="18927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243710D3-01C8-3E42-9369-E604C6870943}"/>
              </a:ext>
            </a:extLst>
          </p:cNvPr>
          <p:cNvGrpSpPr/>
          <p:nvPr/>
        </p:nvGrpSpPr>
        <p:grpSpPr>
          <a:xfrm>
            <a:off x="7290702" y="-383412"/>
            <a:ext cx="5184323" cy="5445036"/>
            <a:chOff x="5274450" y="998400"/>
            <a:chExt cx="3173990" cy="3333606"/>
          </a:xfrm>
        </p:grpSpPr>
        <p:sp>
          <p:nvSpPr>
            <p:cNvPr id="69" name="Google Shape;945;p92">
              <a:extLst>
                <a:ext uri="{FF2B5EF4-FFF2-40B4-BE49-F238E27FC236}">
                  <a16:creationId xmlns:a16="http://schemas.microsoft.com/office/drawing/2014/main" id="{189D642D-6266-E941-A487-F8873826FC8A}"/>
                </a:ext>
              </a:extLst>
            </p:cNvPr>
            <p:cNvSpPr txBox="1"/>
            <p:nvPr/>
          </p:nvSpPr>
          <p:spPr>
            <a:xfrm>
              <a:off x="5274450" y="9984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946;p92">
              <a:extLst>
                <a:ext uri="{FF2B5EF4-FFF2-40B4-BE49-F238E27FC236}">
                  <a16:creationId xmlns:a16="http://schemas.microsoft.com/office/drawing/2014/main" id="{683E78E4-7D30-C746-95F0-40A1F6E4B8ED}"/>
                </a:ext>
              </a:extLst>
            </p:cNvPr>
            <p:cNvSpPr txBox="1"/>
            <p:nvPr/>
          </p:nvSpPr>
          <p:spPr>
            <a:xfrm>
              <a:off x="7003400" y="9984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9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" name="Google Shape;948;p92">
              <a:extLst>
                <a:ext uri="{FF2B5EF4-FFF2-40B4-BE49-F238E27FC236}">
                  <a16:creationId xmlns:a16="http://schemas.microsoft.com/office/drawing/2014/main" id="{3A3A059C-E554-214C-BB4C-3C7E4EB6A73C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003400" y="1360925"/>
              <a:ext cx="1445040" cy="2971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949;p92">
              <a:extLst>
                <a:ext uri="{FF2B5EF4-FFF2-40B4-BE49-F238E27FC236}">
                  <a16:creationId xmlns:a16="http://schemas.microsoft.com/office/drawing/2014/main" id="{0B373456-20A4-0741-B4A3-4870ADB8D95E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274451" y="1360925"/>
              <a:ext cx="1445040" cy="29516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950;p92">
              <a:extLst>
                <a:ext uri="{FF2B5EF4-FFF2-40B4-BE49-F238E27FC236}">
                  <a16:creationId xmlns:a16="http://schemas.microsoft.com/office/drawing/2014/main" id="{BFBF607E-6950-184A-B6FC-BB1D250A0EFB}"/>
                </a:ext>
              </a:extLst>
            </p:cNvPr>
            <p:cNvSpPr/>
            <p:nvPr/>
          </p:nvSpPr>
          <p:spPr>
            <a:xfrm>
              <a:off x="5336775" y="3253625"/>
              <a:ext cx="1179300" cy="3435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51;p92">
              <a:extLst>
                <a:ext uri="{FF2B5EF4-FFF2-40B4-BE49-F238E27FC236}">
                  <a16:creationId xmlns:a16="http://schemas.microsoft.com/office/drawing/2014/main" id="{5C8AF965-6D98-1B44-B03B-4A520FFB5F81}"/>
                </a:ext>
              </a:extLst>
            </p:cNvPr>
            <p:cNvSpPr/>
            <p:nvPr/>
          </p:nvSpPr>
          <p:spPr>
            <a:xfrm>
              <a:off x="7076350" y="3414675"/>
              <a:ext cx="1312500" cy="5961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540FCDC-7C93-FC41-954D-F076B13D19B0}"/>
              </a:ext>
            </a:extLst>
          </p:cNvPr>
          <p:cNvGrpSpPr/>
          <p:nvPr/>
        </p:nvGrpSpPr>
        <p:grpSpPr>
          <a:xfrm>
            <a:off x="3136275" y="3047505"/>
            <a:ext cx="5184807" cy="5461707"/>
            <a:chOff x="5274450" y="998400"/>
            <a:chExt cx="3174286" cy="3343812"/>
          </a:xfrm>
        </p:grpSpPr>
        <p:sp>
          <p:nvSpPr>
            <p:cNvPr id="76" name="Google Shape;962;p93">
              <a:extLst>
                <a:ext uri="{FF2B5EF4-FFF2-40B4-BE49-F238E27FC236}">
                  <a16:creationId xmlns:a16="http://schemas.microsoft.com/office/drawing/2014/main" id="{BC888F75-A604-D748-8183-3028B8C6D80A}"/>
                </a:ext>
              </a:extLst>
            </p:cNvPr>
            <p:cNvSpPr txBox="1"/>
            <p:nvPr/>
          </p:nvSpPr>
          <p:spPr>
            <a:xfrm>
              <a:off x="5274450" y="9984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963;p93">
              <a:extLst>
                <a:ext uri="{FF2B5EF4-FFF2-40B4-BE49-F238E27FC236}">
                  <a16:creationId xmlns:a16="http://schemas.microsoft.com/office/drawing/2014/main" id="{494555A5-1E5A-D649-8BBA-8D84766F428C}"/>
                </a:ext>
              </a:extLst>
            </p:cNvPr>
            <p:cNvSpPr txBox="1"/>
            <p:nvPr/>
          </p:nvSpPr>
          <p:spPr>
            <a:xfrm>
              <a:off x="7003400" y="9984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10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8" name="Google Shape;965;p93">
              <a:extLst>
                <a:ext uri="{FF2B5EF4-FFF2-40B4-BE49-F238E27FC236}">
                  <a16:creationId xmlns:a16="http://schemas.microsoft.com/office/drawing/2014/main" id="{C5AEC7E5-628F-A143-A875-108B4E01DCFA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7003400" y="1360800"/>
              <a:ext cx="1445336" cy="29814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966;p93">
              <a:extLst>
                <a:ext uri="{FF2B5EF4-FFF2-40B4-BE49-F238E27FC236}">
                  <a16:creationId xmlns:a16="http://schemas.microsoft.com/office/drawing/2014/main" id="{22D51791-9332-2E40-9E1E-1353FCB21D7F}"/>
                </a:ext>
              </a:extLst>
            </p:cNvPr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274451" y="1360800"/>
              <a:ext cx="1445040" cy="29516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967;p93">
              <a:extLst>
                <a:ext uri="{FF2B5EF4-FFF2-40B4-BE49-F238E27FC236}">
                  <a16:creationId xmlns:a16="http://schemas.microsoft.com/office/drawing/2014/main" id="{2042DDE6-C522-8148-B4AA-7EDE748100CC}"/>
                </a:ext>
              </a:extLst>
            </p:cNvPr>
            <p:cNvSpPr/>
            <p:nvPr/>
          </p:nvSpPr>
          <p:spPr>
            <a:xfrm>
              <a:off x="5340725" y="3280450"/>
              <a:ext cx="1312500" cy="3576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68;p93">
              <a:extLst>
                <a:ext uri="{FF2B5EF4-FFF2-40B4-BE49-F238E27FC236}">
                  <a16:creationId xmlns:a16="http://schemas.microsoft.com/office/drawing/2014/main" id="{78ECA6F5-7869-DE4A-B040-AE962505096A}"/>
                </a:ext>
              </a:extLst>
            </p:cNvPr>
            <p:cNvSpPr/>
            <p:nvPr/>
          </p:nvSpPr>
          <p:spPr>
            <a:xfrm>
              <a:off x="7069825" y="2281825"/>
              <a:ext cx="1312500" cy="12594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664B11E7-C82B-F344-BDA5-150285ECF546}"/>
              </a:ext>
            </a:extLst>
          </p:cNvPr>
          <p:cNvGrpSpPr/>
          <p:nvPr/>
        </p:nvGrpSpPr>
        <p:grpSpPr>
          <a:xfrm>
            <a:off x="7902086" y="2465462"/>
            <a:ext cx="5157111" cy="5391907"/>
            <a:chOff x="5274450" y="998400"/>
            <a:chExt cx="3157330" cy="3301079"/>
          </a:xfrm>
        </p:grpSpPr>
        <p:sp>
          <p:nvSpPr>
            <p:cNvPr id="83" name="Google Shape;982;p94">
              <a:extLst>
                <a:ext uri="{FF2B5EF4-FFF2-40B4-BE49-F238E27FC236}">
                  <a16:creationId xmlns:a16="http://schemas.microsoft.com/office/drawing/2014/main" id="{6E1ACFD1-8DA1-E144-8D7C-06054F70EC95}"/>
                </a:ext>
              </a:extLst>
            </p:cNvPr>
            <p:cNvSpPr txBox="1"/>
            <p:nvPr/>
          </p:nvSpPr>
          <p:spPr>
            <a:xfrm>
              <a:off x="5274450" y="9984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983;p94">
              <a:extLst>
                <a:ext uri="{FF2B5EF4-FFF2-40B4-BE49-F238E27FC236}">
                  <a16:creationId xmlns:a16="http://schemas.microsoft.com/office/drawing/2014/main" id="{D6EC1302-06FB-044B-991A-8228CE8B29EA}"/>
                </a:ext>
              </a:extLst>
            </p:cNvPr>
            <p:cNvSpPr txBox="1"/>
            <p:nvPr/>
          </p:nvSpPr>
          <p:spPr>
            <a:xfrm>
              <a:off x="7003400" y="9984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11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5" name="Google Shape;984;p94">
              <a:extLst>
                <a:ext uri="{FF2B5EF4-FFF2-40B4-BE49-F238E27FC236}">
                  <a16:creationId xmlns:a16="http://schemas.microsoft.com/office/drawing/2014/main" id="{D933F42D-38C0-B045-9968-160D94D29328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274450" y="1360800"/>
              <a:ext cx="1445040" cy="2938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985;p94">
              <a:extLst>
                <a:ext uri="{FF2B5EF4-FFF2-40B4-BE49-F238E27FC236}">
                  <a16:creationId xmlns:a16="http://schemas.microsoft.com/office/drawing/2014/main" id="{40AB58E7-2272-A147-AACD-043E4D2F1942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7003409" y="1360800"/>
              <a:ext cx="1428371" cy="2928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986;p94">
              <a:extLst>
                <a:ext uri="{FF2B5EF4-FFF2-40B4-BE49-F238E27FC236}">
                  <a16:creationId xmlns:a16="http://schemas.microsoft.com/office/drawing/2014/main" id="{120A9B18-4346-A944-91DB-A3FABE1BEE34}"/>
                </a:ext>
              </a:extLst>
            </p:cNvPr>
            <p:cNvSpPr/>
            <p:nvPr/>
          </p:nvSpPr>
          <p:spPr>
            <a:xfrm>
              <a:off x="5301125" y="2490075"/>
              <a:ext cx="1391700" cy="7248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D73B6F47-57A0-9A4A-863E-0409F295D0D4}"/>
              </a:ext>
            </a:extLst>
          </p:cNvPr>
          <p:cNvGrpSpPr/>
          <p:nvPr/>
        </p:nvGrpSpPr>
        <p:grpSpPr>
          <a:xfrm>
            <a:off x="3849817" y="-114200"/>
            <a:ext cx="5136416" cy="5407249"/>
            <a:chOff x="5274450" y="998400"/>
            <a:chExt cx="3144660" cy="3310472"/>
          </a:xfrm>
        </p:grpSpPr>
        <p:sp>
          <p:nvSpPr>
            <p:cNvPr id="89" name="Google Shape;997;p95">
              <a:extLst>
                <a:ext uri="{FF2B5EF4-FFF2-40B4-BE49-F238E27FC236}">
                  <a16:creationId xmlns:a16="http://schemas.microsoft.com/office/drawing/2014/main" id="{D2D2B79C-9747-6E49-ABD7-F674B55D9F19}"/>
                </a:ext>
              </a:extLst>
            </p:cNvPr>
            <p:cNvSpPr txBox="1"/>
            <p:nvPr/>
          </p:nvSpPr>
          <p:spPr>
            <a:xfrm>
              <a:off x="5274450" y="9984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98;p95">
              <a:extLst>
                <a:ext uri="{FF2B5EF4-FFF2-40B4-BE49-F238E27FC236}">
                  <a16:creationId xmlns:a16="http://schemas.microsoft.com/office/drawing/2014/main" id="{411BCC69-B97B-6C49-9C63-8832CEADA958}"/>
                </a:ext>
              </a:extLst>
            </p:cNvPr>
            <p:cNvSpPr txBox="1"/>
            <p:nvPr/>
          </p:nvSpPr>
          <p:spPr>
            <a:xfrm>
              <a:off x="7003400" y="9984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12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1000;p95">
              <a:extLst>
                <a:ext uri="{FF2B5EF4-FFF2-40B4-BE49-F238E27FC236}">
                  <a16:creationId xmlns:a16="http://schemas.microsoft.com/office/drawing/2014/main" id="{E5CA6C03-FE65-F24B-8275-2DD2639B7C93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274450" y="1360800"/>
              <a:ext cx="1445040" cy="2938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1001;p95">
              <a:extLst>
                <a:ext uri="{FF2B5EF4-FFF2-40B4-BE49-F238E27FC236}">
                  <a16:creationId xmlns:a16="http://schemas.microsoft.com/office/drawing/2014/main" id="{84F85490-4F68-124E-8073-99D33E582D31}"/>
                </a:ext>
              </a:extLst>
            </p:cNvPr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003388" y="1360800"/>
              <a:ext cx="1415722" cy="2948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1002;p95">
              <a:extLst>
                <a:ext uri="{FF2B5EF4-FFF2-40B4-BE49-F238E27FC236}">
                  <a16:creationId xmlns:a16="http://schemas.microsoft.com/office/drawing/2014/main" id="{5D88BD03-40AB-C846-AFA7-8E7E89E1CA7E}"/>
                </a:ext>
              </a:extLst>
            </p:cNvPr>
            <p:cNvSpPr/>
            <p:nvPr/>
          </p:nvSpPr>
          <p:spPr>
            <a:xfrm>
              <a:off x="7032225" y="3167700"/>
              <a:ext cx="1312500" cy="4326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4434A426-9C07-DD4E-8DF9-AA9BC1C451D4}"/>
              </a:ext>
            </a:extLst>
          </p:cNvPr>
          <p:cNvGrpSpPr/>
          <p:nvPr/>
        </p:nvGrpSpPr>
        <p:grpSpPr>
          <a:xfrm>
            <a:off x="5292747" y="-725858"/>
            <a:ext cx="5148983" cy="5430541"/>
            <a:chOff x="5426850" y="1150800"/>
            <a:chExt cx="3152354" cy="3324732"/>
          </a:xfrm>
        </p:grpSpPr>
        <p:sp>
          <p:nvSpPr>
            <p:cNvPr id="95" name="Google Shape;1013;p96">
              <a:extLst>
                <a:ext uri="{FF2B5EF4-FFF2-40B4-BE49-F238E27FC236}">
                  <a16:creationId xmlns:a16="http://schemas.microsoft.com/office/drawing/2014/main" id="{3B8CECC7-65D7-1549-B06F-08F0C3EBDFDF}"/>
                </a:ext>
              </a:extLst>
            </p:cNvPr>
            <p:cNvSpPr txBox="1"/>
            <p:nvPr/>
          </p:nvSpPr>
          <p:spPr>
            <a:xfrm>
              <a:off x="5426850" y="11508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014;p96">
              <a:extLst>
                <a:ext uri="{FF2B5EF4-FFF2-40B4-BE49-F238E27FC236}">
                  <a16:creationId xmlns:a16="http://schemas.microsoft.com/office/drawing/2014/main" id="{DD8AEC0F-6D7F-C546-A842-C9DCEEC8EFA7}"/>
                </a:ext>
              </a:extLst>
            </p:cNvPr>
            <p:cNvSpPr txBox="1"/>
            <p:nvPr/>
          </p:nvSpPr>
          <p:spPr>
            <a:xfrm>
              <a:off x="7155800" y="11508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13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7" name="Google Shape;1016;p96">
              <a:extLst>
                <a:ext uri="{FF2B5EF4-FFF2-40B4-BE49-F238E27FC236}">
                  <a16:creationId xmlns:a16="http://schemas.microsoft.com/office/drawing/2014/main" id="{01B9D582-DCAA-F54F-8F44-FF0FDC7DA2D3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5426850" y="1513200"/>
              <a:ext cx="1445040" cy="296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1017;p96">
              <a:extLst>
                <a:ext uri="{FF2B5EF4-FFF2-40B4-BE49-F238E27FC236}">
                  <a16:creationId xmlns:a16="http://schemas.microsoft.com/office/drawing/2014/main" id="{94191F7A-6EFF-4843-9C92-0553B9BFA073}"/>
                </a:ext>
              </a:extLst>
            </p:cNvPr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7155789" y="1513200"/>
              <a:ext cx="1423415" cy="2940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1018;p96">
              <a:extLst>
                <a:ext uri="{FF2B5EF4-FFF2-40B4-BE49-F238E27FC236}">
                  <a16:creationId xmlns:a16="http://schemas.microsoft.com/office/drawing/2014/main" id="{A313105A-12BF-F749-96D3-87BEB9CA2F02}"/>
                </a:ext>
              </a:extLst>
            </p:cNvPr>
            <p:cNvSpPr/>
            <p:nvPr/>
          </p:nvSpPr>
          <p:spPr>
            <a:xfrm>
              <a:off x="7184625" y="3320100"/>
              <a:ext cx="1312500" cy="4326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E8C43914-483C-8A46-BED0-29CDC36AB6A0}"/>
              </a:ext>
            </a:extLst>
          </p:cNvPr>
          <p:cNvGrpSpPr/>
          <p:nvPr/>
        </p:nvGrpSpPr>
        <p:grpSpPr>
          <a:xfrm>
            <a:off x="5789810" y="175339"/>
            <a:ext cx="5184323" cy="5450121"/>
            <a:chOff x="5274450" y="998400"/>
            <a:chExt cx="3173990" cy="3336719"/>
          </a:xfrm>
        </p:grpSpPr>
        <p:sp>
          <p:nvSpPr>
            <p:cNvPr id="101" name="Google Shape;1029;p97">
              <a:extLst>
                <a:ext uri="{FF2B5EF4-FFF2-40B4-BE49-F238E27FC236}">
                  <a16:creationId xmlns:a16="http://schemas.microsoft.com/office/drawing/2014/main" id="{79A02769-790B-B34C-9953-9448C28E81E2}"/>
                </a:ext>
              </a:extLst>
            </p:cNvPr>
            <p:cNvSpPr txBox="1"/>
            <p:nvPr/>
          </p:nvSpPr>
          <p:spPr>
            <a:xfrm>
              <a:off x="5274450" y="9984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30;p97">
              <a:extLst>
                <a:ext uri="{FF2B5EF4-FFF2-40B4-BE49-F238E27FC236}">
                  <a16:creationId xmlns:a16="http://schemas.microsoft.com/office/drawing/2014/main" id="{240C3789-2F89-FB4B-9BC6-9F5BF61EF21E}"/>
                </a:ext>
              </a:extLst>
            </p:cNvPr>
            <p:cNvSpPr txBox="1"/>
            <p:nvPr/>
          </p:nvSpPr>
          <p:spPr>
            <a:xfrm>
              <a:off x="7003400" y="9984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14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" name="Google Shape;1032;p97">
              <a:extLst>
                <a:ext uri="{FF2B5EF4-FFF2-40B4-BE49-F238E27FC236}">
                  <a16:creationId xmlns:a16="http://schemas.microsoft.com/office/drawing/2014/main" id="{1BF932B8-6797-A54E-8460-C29D1098B566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5274450" y="1360800"/>
              <a:ext cx="1445040" cy="2962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33;p97">
              <a:extLst>
                <a:ext uri="{FF2B5EF4-FFF2-40B4-BE49-F238E27FC236}">
                  <a16:creationId xmlns:a16="http://schemas.microsoft.com/office/drawing/2014/main" id="{A88402A5-4C9C-8546-B256-123CAEFAEAB2}"/>
                </a:ext>
              </a:extLst>
            </p:cNvPr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7003400" y="1360800"/>
              <a:ext cx="1445040" cy="29743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34;p97">
              <a:extLst>
                <a:ext uri="{FF2B5EF4-FFF2-40B4-BE49-F238E27FC236}">
                  <a16:creationId xmlns:a16="http://schemas.microsoft.com/office/drawing/2014/main" id="{A46171C7-4FD6-CA41-B1D9-C1E48D46A1BD}"/>
                </a:ext>
              </a:extLst>
            </p:cNvPr>
            <p:cNvSpPr/>
            <p:nvPr/>
          </p:nvSpPr>
          <p:spPr>
            <a:xfrm>
              <a:off x="5308775" y="1889925"/>
              <a:ext cx="1312500" cy="711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35;p97">
              <a:extLst>
                <a:ext uri="{FF2B5EF4-FFF2-40B4-BE49-F238E27FC236}">
                  <a16:creationId xmlns:a16="http://schemas.microsoft.com/office/drawing/2014/main" id="{0255B251-AF19-D644-B80A-8748E5402969}"/>
                </a:ext>
              </a:extLst>
            </p:cNvPr>
            <p:cNvSpPr/>
            <p:nvPr/>
          </p:nvSpPr>
          <p:spPr>
            <a:xfrm>
              <a:off x="5407000" y="3597275"/>
              <a:ext cx="1312500" cy="4326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36;p97">
              <a:extLst>
                <a:ext uri="{FF2B5EF4-FFF2-40B4-BE49-F238E27FC236}">
                  <a16:creationId xmlns:a16="http://schemas.microsoft.com/office/drawing/2014/main" id="{D6766C58-24E8-0C4A-84EC-C691E8441816}"/>
                </a:ext>
              </a:extLst>
            </p:cNvPr>
            <p:cNvSpPr/>
            <p:nvPr/>
          </p:nvSpPr>
          <p:spPr>
            <a:xfrm>
              <a:off x="7053675" y="1685900"/>
              <a:ext cx="650700" cy="318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37;p97">
              <a:extLst>
                <a:ext uri="{FF2B5EF4-FFF2-40B4-BE49-F238E27FC236}">
                  <a16:creationId xmlns:a16="http://schemas.microsoft.com/office/drawing/2014/main" id="{2A1B734F-5885-7348-B46A-2C1CE1451875}"/>
                </a:ext>
              </a:extLst>
            </p:cNvPr>
            <p:cNvSpPr/>
            <p:nvPr/>
          </p:nvSpPr>
          <p:spPr>
            <a:xfrm>
              <a:off x="5308775" y="1685900"/>
              <a:ext cx="650700" cy="318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64132E8-40F8-904A-9705-ED2E0498582A}"/>
              </a:ext>
            </a:extLst>
          </p:cNvPr>
          <p:cNvGrpSpPr/>
          <p:nvPr/>
        </p:nvGrpSpPr>
        <p:grpSpPr>
          <a:xfrm>
            <a:off x="6104242" y="2687511"/>
            <a:ext cx="5185060" cy="5430545"/>
            <a:chOff x="5426400" y="1150800"/>
            <a:chExt cx="3174441" cy="3324734"/>
          </a:xfrm>
        </p:grpSpPr>
        <p:sp>
          <p:nvSpPr>
            <p:cNvPr id="110" name="Google Shape;1048;p98">
              <a:extLst>
                <a:ext uri="{FF2B5EF4-FFF2-40B4-BE49-F238E27FC236}">
                  <a16:creationId xmlns:a16="http://schemas.microsoft.com/office/drawing/2014/main" id="{901A07FA-7EB1-6E48-8986-C34C840E05CC}"/>
                </a:ext>
              </a:extLst>
            </p:cNvPr>
            <p:cNvSpPr txBox="1"/>
            <p:nvPr/>
          </p:nvSpPr>
          <p:spPr>
            <a:xfrm>
              <a:off x="5426850" y="11508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049;p98">
              <a:extLst>
                <a:ext uri="{FF2B5EF4-FFF2-40B4-BE49-F238E27FC236}">
                  <a16:creationId xmlns:a16="http://schemas.microsoft.com/office/drawing/2014/main" id="{EE21B814-CD5B-8F41-930D-5A4D5BB184DA}"/>
                </a:ext>
              </a:extLst>
            </p:cNvPr>
            <p:cNvSpPr txBox="1"/>
            <p:nvPr/>
          </p:nvSpPr>
          <p:spPr>
            <a:xfrm>
              <a:off x="7155800" y="11508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Variant 15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2" name="Google Shape;1051;p98">
              <a:extLst>
                <a:ext uri="{FF2B5EF4-FFF2-40B4-BE49-F238E27FC236}">
                  <a16:creationId xmlns:a16="http://schemas.microsoft.com/office/drawing/2014/main" id="{84F4A071-1EAF-7E45-828E-EBBE7A808E99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5426400" y="1513200"/>
              <a:ext cx="1445040" cy="2962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052;p98">
              <a:extLst>
                <a:ext uri="{FF2B5EF4-FFF2-40B4-BE49-F238E27FC236}">
                  <a16:creationId xmlns:a16="http://schemas.microsoft.com/office/drawing/2014/main" id="{298858E3-A620-6640-A184-CEFFDC19CDF8}"/>
                </a:ext>
              </a:extLst>
            </p:cNvPr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7155801" y="1513200"/>
              <a:ext cx="1445040" cy="294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053;p98">
              <a:extLst>
                <a:ext uri="{FF2B5EF4-FFF2-40B4-BE49-F238E27FC236}">
                  <a16:creationId xmlns:a16="http://schemas.microsoft.com/office/drawing/2014/main" id="{AE21581D-50F1-954E-9415-9AAA78F09A27}"/>
                </a:ext>
              </a:extLst>
            </p:cNvPr>
            <p:cNvSpPr/>
            <p:nvPr/>
          </p:nvSpPr>
          <p:spPr>
            <a:xfrm>
              <a:off x="7206075" y="1838300"/>
              <a:ext cx="650700" cy="318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54;p98">
              <a:extLst>
                <a:ext uri="{FF2B5EF4-FFF2-40B4-BE49-F238E27FC236}">
                  <a16:creationId xmlns:a16="http://schemas.microsoft.com/office/drawing/2014/main" id="{FF9E66FD-CA64-C540-A747-5B9067BDC976}"/>
                </a:ext>
              </a:extLst>
            </p:cNvPr>
            <p:cNvSpPr/>
            <p:nvPr/>
          </p:nvSpPr>
          <p:spPr>
            <a:xfrm>
              <a:off x="5446650" y="1838300"/>
              <a:ext cx="650700" cy="318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55;p98">
              <a:extLst>
                <a:ext uri="{FF2B5EF4-FFF2-40B4-BE49-F238E27FC236}">
                  <a16:creationId xmlns:a16="http://schemas.microsoft.com/office/drawing/2014/main" id="{5DED1207-7DC6-9245-AB5D-63FA0E514ABE}"/>
                </a:ext>
              </a:extLst>
            </p:cNvPr>
            <p:cNvSpPr/>
            <p:nvPr/>
          </p:nvSpPr>
          <p:spPr>
            <a:xfrm>
              <a:off x="5461175" y="2042325"/>
              <a:ext cx="1312500" cy="3435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56;p98">
              <a:extLst>
                <a:ext uri="{FF2B5EF4-FFF2-40B4-BE49-F238E27FC236}">
                  <a16:creationId xmlns:a16="http://schemas.microsoft.com/office/drawing/2014/main" id="{A4A71A6F-CA83-5542-A0A8-BB822F1844A1}"/>
                </a:ext>
              </a:extLst>
            </p:cNvPr>
            <p:cNvSpPr/>
            <p:nvPr/>
          </p:nvSpPr>
          <p:spPr>
            <a:xfrm>
              <a:off x="5559400" y="3749675"/>
              <a:ext cx="1312500" cy="4326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9FE6E25B-35E4-C94B-BD1F-B607799DCE9C}"/>
              </a:ext>
            </a:extLst>
          </p:cNvPr>
          <p:cNvGrpSpPr/>
          <p:nvPr/>
        </p:nvGrpSpPr>
        <p:grpSpPr>
          <a:xfrm>
            <a:off x="5848902" y="1877088"/>
            <a:ext cx="5148705" cy="5413080"/>
            <a:chOff x="5426850" y="1150800"/>
            <a:chExt cx="3152184" cy="3314042"/>
          </a:xfrm>
        </p:grpSpPr>
        <p:sp>
          <p:nvSpPr>
            <p:cNvPr id="119" name="Google Shape;1069;p99">
              <a:extLst>
                <a:ext uri="{FF2B5EF4-FFF2-40B4-BE49-F238E27FC236}">
                  <a16:creationId xmlns:a16="http://schemas.microsoft.com/office/drawing/2014/main" id="{D0D3AA26-4E2F-E841-A5FB-25DB621BA648}"/>
                </a:ext>
              </a:extLst>
            </p:cNvPr>
            <p:cNvSpPr txBox="1"/>
            <p:nvPr/>
          </p:nvSpPr>
          <p:spPr>
            <a:xfrm>
              <a:off x="5426850" y="1150800"/>
              <a:ext cx="6903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>
                  <a:latin typeface="Calibri"/>
                  <a:ea typeface="Calibri"/>
                  <a:cs typeface="Calibri"/>
                  <a:sym typeface="Calibri"/>
                </a:rPr>
                <a:t>Controle</a:t>
              </a:r>
              <a:endParaRPr sz="900" b="1" i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070;p99">
              <a:extLst>
                <a:ext uri="{FF2B5EF4-FFF2-40B4-BE49-F238E27FC236}">
                  <a16:creationId xmlns:a16="http://schemas.microsoft.com/office/drawing/2014/main" id="{5D354ACF-DD3F-5246-B55E-96EFF89001EC}"/>
                </a:ext>
              </a:extLst>
            </p:cNvPr>
            <p:cNvSpPr txBox="1"/>
            <p:nvPr/>
          </p:nvSpPr>
          <p:spPr>
            <a:xfrm>
              <a:off x="7155800" y="1150800"/>
              <a:ext cx="1060200" cy="31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i="1" dirty="0">
                  <a:latin typeface="Calibri"/>
                  <a:ea typeface="Calibri"/>
                  <a:cs typeface="Calibri"/>
                  <a:sym typeface="Calibri"/>
                </a:rPr>
                <a:t>Variant 16</a:t>
              </a:r>
              <a:endParaRPr sz="900" b="1" i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" name="Google Shape;1072;p99">
              <a:extLst>
                <a:ext uri="{FF2B5EF4-FFF2-40B4-BE49-F238E27FC236}">
                  <a16:creationId xmlns:a16="http://schemas.microsoft.com/office/drawing/2014/main" id="{71149ED1-BAF3-CF43-A3F0-9491ADE18306}"/>
                </a:ext>
              </a:extLst>
            </p:cNvPr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7155800" y="1513200"/>
              <a:ext cx="1423234" cy="2917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073;p99">
              <a:extLst>
                <a:ext uri="{FF2B5EF4-FFF2-40B4-BE49-F238E27FC236}">
                  <a16:creationId xmlns:a16="http://schemas.microsoft.com/office/drawing/2014/main" id="{89C5DAE5-3B61-3A42-A910-A13E6B23EC67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5426850" y="1513200"/>
              <a:ext cx="1445040" cy="29516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074;p99">
              <a:extLst>
                <a:ext uri="{FF2B5EF4-FFF2-40B4-BE49-F238E27FC236}">
                  <a16:creationId xmlns:a16="http://schemas.microsoft.com/office/drawing/2014/main" id="{987E62FF-A811-E641-9608-9FED888F2D9C}"/>
                </a:ext>
              </a:extLst>
            </p:cNvPr>
            <p:cNvSpPr/>
            <p:nvPr/>
          </p:nvSpPr>
          <p:spPr>
            <a:xfrm>
              <a:off x="5559400" y="3749675"/>
              <a:ext cx="1312500" cy="4326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75;p99">
              <a:extLst>
                <a:ext uri="{FF2B5EF4-FFF2-40B4-BE49-F238E27FC236}">
                  <a16:creationId xmlns:a16="http://schemas.microsoft.com/office/drawing/2014/main" id="{AD9CF3C5-D510-1A44-98CC-4E6169C9E63F}"/>
                </a:ext>
              </a:extLst>
            </p:cNvPr>
            <p:cNvSpPr/>
            <p:nvPr/>
          </p:nvSpPr>
          <p:spPr>
            <a:xfrm>
              <a:off x="7206075" y="1838300"/>
              <a:ext cx="650700" cy="318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76;p99">
              <a:extLst>
                <a:ext uri="{FF2B5EF4-FFF2-40B4-BE49-F238E27FC236}">
                  <a16:creationId xmlns:a16="http://schemas.microsoft.com/office/drawing/2014/main" id="{B4333C6E-33AE-3C4E-A8F8-5EA7EF412948}"/>
                </a:ext>
              </a:extLst>
            </p:cNvPr>
            <p:cNvSpPr/>
            <p:nvPr/>
          </p:nvSpPr>
          <p:spPr>
            <a:xfrm>
              <a:off x="5446650" y="1838300"/>
              <a:ext cx="650700" cy="318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77;p99">
              <a:extLst>
                <a:ext uri="{FF2B5EF4-FFF2-40B4-BE49-F238E27FC236}">
                  <a16:creationId xmlns:a16="http://schemas.microsoft.com/office/drawing/2014/main" id="{3135BA52-5FD0-EC4D-ABF7-706CDAC6774C}"/>
                </a:ext>
              </a:extLst>
            </p:cNvPr>
            <p:cNvSpPr/>
            <p:nvPr/>
          </p:nvSpPr>
          <p:spPr>
            <a:xfrm>
              <a:off x="7211175" y="2783322"/>
              <a:ext cx="1312500" cy="348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78;p99">
              <a:extLst>
                <a:ext uri="{FF2B5EF4-FFF2-40B4-BE49-F238E27FC236}">
                  <a16:creationId xmlns:a16="http://schemas.microsoft.com/office/drawing/2014/main" id="{B27BE0DF-9FF5-9A48-98B3-6FBF52EC07B5}"/>
                </a:ext>
              </a:extLst>
            </p:cNvPr>
            <p:cNvSpPr/>
            <p:nvPr/>
          </p:nvSpPr>
          <p:spPr>
            <a:xfrm>
              <a:off x="5461175" y="2042325"/>
              <a:ext cx="1312500" cy="711900"/>
            </a:xfrm>
            <a:prstGeom prst="ellipse">
              <a:avLst/>
            </a:prstGeom>
            <a:noFill/>
            <a:ln w="9525" cap="flat" cmpd="sng">
              <a:solidFill>
                <a:srgbClr val="FFD1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roep 148">
            <a:extLst>
              <a:ext uri="{FF2B5EF4-FFF2-40B4-BE49-F238E27FC236}">
                <a16:creationId xmlns:a16="http://schemas.microsoft.com/office/drawing/2014/main" id="{37790B1A-916B-2040-AC76-A741C968E24D}"/>
              </a:ext>
            </a:extLst>
          </p:cNvPr>
          <p:cNvGrpSpPr/>
          <p:nvPr/>
        </p:nvGrpSpPr>
        <p:grpSpPr>
          <a:xfrm>
            <a:off x="-433059" y="2006477"/>
            <a:ext cx="15913904" cy="4261409"/>
            <a:chOff x="-431868" y="2461268"/>
            <a:chExt cx="15913904" cy="4261409"/>
          </a:xfrm>
        </p:grpSpPr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B7B96A83-92B1-CD45-B09E-C04D5379601A}"/>
                </a:ext>
              </a:extLst>
            </p:cNvPr>
            <p:cNvSpPr/>
            <p:nvPr/>
          </p:nvSpPr>
          <p:spPr>
            <a:xfrm rot="21416582">
              <a:off x="-431868" y="2461268"/>
              <a:ext cx="15913904" cy="4261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93700" dist="38100" dir="4620000" sx="103000" sy="103000" algn="tl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grpSp>
          <p:nvGrpSpPr>
            <p:cNvPr id="151" name="Groep 150">
              <a:extLst>
                <a:ext uri="{FF2B5EF4-FFF2-40B4-BE49-F238E27FC236}">
                  <a16:creationId xmlns:a16="http://schemas.microsoft.com/office/drawing/2014/main" id="{940411A2-04E3-BC4A-81AA-4155F1431806}"/>
                </a:ext>
              </a:extLst>
            </p:cNvPr>
            <p:cNvGrpSpPr/>
            <p:nvPr/>
          </p:nvGrpSpPr>
          <p:grpSpPr>
            <a:xfrm rot="21416582">
              <a:off x="451314" y="2854283"/>
              <a:ext cx="13727771" cy="3450550"/>
              <a:chOff x="1193849" y="3255724"/>
              <a:chExt cx="7525200" cy="1891500"/>
            </a:xfrm>
          </p:grpSpPr>
          <p:sp>
            <p:nvSpPr>
              <p:cNvPr id="152" name="Google Shape;558;p70">
                <a:extLst>
                  <a:ext uri="{FF2B5EF4-FFF2-40B4-BE49-F238E27FC236}">
                    <a16:creationId xmlns:a16="http://schemas.microsoft.com/office/drawing/2014/main" id="{BA7ACDAA-73FC-594D-A31B-6B0BD16514A3}"/>
                  </a:ext>
                </a:extLst>
              </p:cNvPr>
              <p:cNvSpPr/>
              <p:nvPr/>
            </p:nvSpPr>
            <p:spPr>
              <a:xfrm>
                <a:off x="1193849" y="3255724"/>
                <a:ext cx="7525200" cy="189150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59;p70">
                <a:extLst>
                  <a:ext uri="{FF2B5EF4-FFF2-40B4-BE49-F238E27FC236}">
                    <a16:creationId xmlns:a16="http://schemas.microsoft.com/office/drawing/2014/main" id="{F77ADC8D-0F62-F442-9854-257D4DAF0179}"/>
                  </a:ext>
                </a:extLst>
              </p:cNvPr>
              <p:cNvSpPr/>
              <p:nvPr/>
            </p:nvSpPr>
            <p:spPr>
              <a:xfrm>
                <a:off x="1389974" y="3550471"/>
                <a:ext cx="255300" cy="52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4" name="Google Shape;560;p70">
                <a:extLst>
                  <a:ext uri="{FF2B5EF4-FFF2-40B4-BE49-F238E27FC236}">
                    <a16:creationId xmlns:a16="http://schemas.microsoft.com/office/drawing/2014/main" id="{E6FAF7C8-8AC3-FC43-A948-E07576C3E380}"/>
                  </a:ext>
                </a:extLst>
              </p:cNvPr>
              <p:cNvPicPr preferRelativeResize="0"/>
              <p:nvPr/>
            </p:nvPicPr>
            <p:blipFill rotWithShape="1">
              <a:blip r:embed="rId23">
                <a:alphaModFix/>
              </a:blip>
              <a:srcRect l="10161" t="1699" r="464" b="2266"/>
              <a:stretch/>
            </p:blipFill>
            <p:spPr>
              <a:xfrm>
                <a:off x="1346318" y="3368351"/>
                <a:ext cx="7197285" cy="16262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5" name="Google Shape;561;p70">
                <a:extLst>
                  <a:ext uri="{FF2B5EF4-FFF2-40B4-BE49-F238E27FC236}">
                    <a16:creationId xmlns:a16="http://schemas.microsoft.com/office/drawing/2014/main" id="{ED6C49F0-E8FD-4645-B8B2-3733E0101376}"/>
                  </a:ext>
                </a:extLst>
              </p:cNvPr>
              <p:cNvSpPr/>
              <p:nvPr/>
            </p:nvSpPr>
            <p:spPr>
              <a:xfrm>
                <a:off x="1360595" y="3394281"/>
                <a:ext cx="1025700" cy="52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62;p70">
                <a:extLst>
                  <a:ext uri="{FF2B5EF4-FFF2-40B4-BE49-F238E27FC236}">
                    <a16:creationId xmlns:a16="http://schemas.microsoft.com/office/drawing/2014/main" id="{FEA209CA-53DA-9E4F-A587-6F519FC32C12}"/>
                  </a:ext>
                </a:extLst>
              </p:cNvPr>
              <p:cNvSpPr txBox="1"/>
              <p:nvPr/>
            </p:nvSpPr>
            <p:spPr>
              <a:xfrm>
                <a:off x="2232820" y="3336371"/>
                <a:ext cx="558900" cy="124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 dirty="0" err="1">
                    <a:latin typeface="Calibri"/>
                    <a:ea typeface="Calibri"/>
                    <a:cs typeface="Calibri"/>
                    <a:sym typeface="Calibri"/>
                  </a:rPr>
                  <a:t>Generatie</a:t>
                </a:r>
                <a:endParaRPr sz="900" b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563;p70">
                <a:extLst>
                  <a:ext uri="{FF2B5EF4-FFF2-40B4-BE49-F238E27FC236}">
                    <a16:creationId xmlns:a16="http://schemas.microsoft.com/office/drawing/2014/main" id="{50AD4D80-92BB-7C41-A8A0-B3449E521608}"/>
                  </a:ext>
                </a:extLst>
              </p:cNvPr>
              <p:cNvSpPr/>
              <p:nvPr/>
            </p:nvSpPr>
            <p:spPr>
              <a:xfrm>
                <a:off x="1357327" y="3480343"/>
                <a:ext cx="1025700" cy="52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" name="Google Shape;564;p70">
                <a:extLst>
                  <a:ext uri="{FF2B5EF4-FFF2-40B4-BE49-F238E27FC236}">
                    <a16:creationId xmlns:a16="http://schemas.microsoft.com/office/drawing/2014/main" id="{DDEA855C-6CA7-E647-9E27-238F5CD26CFF}"/>
                  </a:ext>
                </a:extLst>
              </p:cNvPr>
              <p:cNvSpPr txBox="1"/>
              <p:nvPr/>
            </p:nvSpPr>
            <p:spPr>
              <a:xfrm>
                <a:off x="2226037" y="3421184"/>
                <a:ext cx="558900" cy="121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 dirty="0" err="1">
                    <a:latin typeface="Calibri"/>
                    <a:ea typeface="Calibri"/>
                    <a:cs typeface="Calibri"/>
                    <a:sym typeface="Calibri"/>
                  </a:rPr>
                  <a:t>Kandidaat</a:t>
                </a:r>
                <a:endParaRPr sz="900" b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565;p70">
                <a:extLst>
                  <a:ext uri="{FF2B5EF4-FFF2-40B4-BE49-F238E27FC236}">
                    <a16:creationId xmlns:a16="http://schemas.microsoft.com/office/drawing/2014/main" id="{0303A96C-30D3-E34B-9FBF-6DF50FC9C1F3}"/>
                  </a:ext>
                </a:extLst>
              </p:cNvPr>
              <p:cNvSpPr/>
              <p:nvPr/>
            </p:nvSpPr>
            <p:spPr>
              <a:xfrm>
                <a:off x="1360595" y="3566383"/>
                <a:ext cx="354600" cy="52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66;p70">
                <a:extLst>
                  <a:ext uri="{FF2B5EF4-FFF2-40B4-BE49-F238E27FC236}">
                    <a16:creationId xmlns:a16="http://schemas.microsoft.com/office/drawing/2014/main" id="{10D1A89E-D007-734C-BCF6-E30DAB08D8B2}"/>
                  </a:ext>
                </a:extLst>
              </p:cNvPr>
              <p:cNvSpPr txBox="1"/>
              <p:nvPr/>
            </p:nvSpPr>
            <p:spPr>
              <a:xfrm>
                <a:off x="1332664" y="3502487"/>
                <a:ext cx="467700" cy="122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 b="1" dirty="0">
                    <a:latin typeface="Calibri"/>
                    <a:ea typeface="Calibri"/>
                    <a:cs typeface="Calibri"/>
                    <a:sym typeface="Calibri"/>
                  </a:rPr>
                  <a:t>Variant</a:t>
                </a:r>
                <a:endParaRPr sz="900" b="1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61" name="Google Shape;567;p70">
                <a:extLst>
                  <a:ext uri="{FF2B5EF4-FFF2-40B4-BE49-F238E27FC236}">
                    <a16:creationId xmlns:a16="http://schemas.microsoft.com/office/drawing/2014/main" id="{E9A1E044-8275-9940-81AF-C5B1FEF55795}"/>
                  </a:ext>
                </a:extLst>
              </p:cNvPr>
              <p:cNvCxnSpPr/>
              <p:nvPr/>
            </p:nvCxnSpPr>
            <p:spPr>
              <a:xfrm>
                <a:off x="4238682" y="3377335"/>
                <a:ext cx="0" cy="1626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568;p70">
                <a:extLst>
                  <a:ext uri="{FF2B5EF4-FFF2-40B4-BE49-F238E27FC236}">
                    <a16:creationId xmlns:a16="http://schemas.microsoft.com/office/drawing/2014/main" id="{748CF448-CC1B-504A-998E-9CE8E90E6DB3}"/>
                  </a:ext>
                </a:extLst>
              </p:cNvPr>
              <p:cNvCxnSpPr/>
              <p:nvPr/>
            </p:nvCxnSpPr>
            <p:spPr>
              <a:xfrm>
                <a:off x="2809013" y="3377335"/>
                <a:ext cx="0" cy="1626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569;p70">
                <a:extLst>
                  <a:ext uri="{FF2B5EF4-FFF2-40B4-BE49-F238E27FC236}">
                    <a16:creationId xmlns:a16="http://schemas.microsoft.com/office/drawing/2014/main" id="{84EE2B78-84EA-9748-BE6C-9363B4D972FF}"/>
                  </a:ext>
                </a:extLst>
              </p:cNvPr>
              <p:cNvCxnSpPr/>
              <p:nvPr/>
            </p:nvCxnSpPr>
            <p:spPr>
              <a:xfrm>
                <a:off x="5498279" y="3377335"/>
                <a:ext cx="0" cy="1626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570;p70">
                <a:extLst>
                  <a:ext uri="{FF2B5EF4-FFF2-40B4-BE49-F238E27FC236}">
                    <a16:creationId xmlns:a16="http://schemas.microsoft.com/office/drawing/2014/main" id="{4F191356-99F5-7E40-A996-3EF411FEC7B5}"/>
                  </a:ext>
                </a:extLst>
              </p:cNvPr>
              <p:cNvCxnSpPr/>
              <p:nvPr/>
            </p:nvCxnSpPr>
            <p:spPr>
              <a:xfrm>
                <a:off x="6662203" y="3377335"/>
                <a:ext cx="0" cy="1626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571;p70">
                <a:extLst>
                  <a:ext uri="{FF2B5EF4-FFF2-40B4-BE49-F238E27FC236}">
                    <a16:creationId xmlns:a16="http://schemas.microsoft.com/office/drawing/2014/main" id="{A48CC27E-D1F6-DF42-8244-672299CEDB8D}"/>
                  </a:ext>
                </a:extLst>
              </p:cNvPr>
              <p:cNvCxnSpPr/>
              <p:nvPr/>
            </p:nvCxnSpPr>
            <p:spPr>
              <a:xfrm>
                <a:off x="7650742" y="3377335"/>
                <a:ext cx="0" cy="1626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572;p70">
                <a:extLst>
                  <a:ext uri="{FF2B5EF4-FFF2-40B4-BE49-F238E27FC236}">
                    <a16:creationId xmlns:a16="http://schemas.microsoft.com/office/drawing/2014/main" id="{F1B6A02D-D094-BC4B-A9EF-8D9797489A15}"/>
                  </a:ext>
                </a:extLst>
              </p:cNvPr>
              <p:cNvCxnSpPr/>
              <p:nvPr/>
            </p:nvCxnSpPr>
            <p:spPr>
              <a:xfrm>
                <a:off x="8543607" y="3377335"/>
                <a:ext cx="0" cy="1626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573;p70">
                <a:extLst>
                  <a:ext uri="{FF2B5EF4-FFF2-40B4-BE49-F238E27FC236}">
                    <a16:creationId xmlns:a16="http://schemas.microsoft.com/office/drawing/2014/main" id="{F96E4BFC-5816-694B-A76A-1FBAF5CB81D1}"/>
                  </a:ext>
                </a:extLst>
              </p:cNvPr>
              <p:cNvCxnSpPr/>
              <p:nvPr/>
            </p:nvCxnSpPr>
            <p:spPr>
              <a:xfrm>
                <a:off x="1347444" y="4998342"/>
                <a:ext cx="7201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185B9F40-F6F0-A44B-A981-9709C7DF2879}"/>
              </a:ext>
            </a:extLst>
          </p:cNvPr>
          <p:cNvGrpSpPr/>
          <p:nvPr/>
        </p:nvGrpSpPr>
        <p:grpSpPr>
          <a:xfrm rot="21431576">
            <a:off x="5386812" y="3222336"/>
            <a:ext cx="5873802" cy="1988782"/>
            <a:chOff x="5447246" y="3388621"/>
            <a:chExt cx="5873802" cy="1988782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44C1BCE-3413-8947-9B9D-24BF48EA928D}"/>
                </a:ext>
              </a:extLst>
            </p:cNvPr>
            <p:cNvSpPr/>
            <p:nvPr/>
          </p:nvSpPr>
          <p:spPr>
            <a:xfrm>
              <a:off x="5447246" y="3431900"/>
              <a:ext cx="5873802" cy="1945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3160E343-0C07-A043-8BFD-AD689F604955}"/>
                </a:ext>
              </a:extLst>
            </p:cNvPr>
            <p:cNvSpPr/>
            <p:nvPr/>
          </p:nvSpPr>
          <p:spPr>
            <a:xfrm>
              <a:off x="5465608" y="3388621"/>
              <a:ext cx="5685966" cy="1883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8750" lvl="0" algn="ctr">
                <a:lnSpc>
                  <a:spcPct val="115000"/>
                </a:lnSpc>
                <a:spcBef>
                  <a:spcPts val="500"/>
                </a:spcBef>
                <a:buClr>
                  <a:schemeClr val="dk1"/>
                </a:buClr>
                <a:buSzPts val="1100"/>
              </a:pPr>
              <a:r>
                <a:rPr lang="en-US" sz="3200" b="1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r>
                <a:rPr lang="en-US" sz="3200" b="1" dirty="0" err="1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generaties</a:t>
              </a:r>
              <a:endPara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58750" lvl="0" algn="ctr">
                <a:lnSpc>
                  <a:spcPct val="115000"/>
                </a:lnSpc>
                <a:spcBef>
                  <a:spcPts val="500"/>
                </a:spcBef>
                <a:buClr>
                  <a:schemeClr val="dk1"/>
                </a:buClr>
                <a:buSzPts val="1100"/>
              </a:pPr>
              <a:r>
                <a:rPr lang="en-US" sz="3200" b="1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 </a:t>
              </a:r>
              <a:r>
                <a:rPr lang="en-US" sz="3200" b="1" dirty="0" err="1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kandidaten</a:t>
              </a:r>
              <a:endParaRPr lang="en-US" sz="32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58750" lvl="0" algn="ctr">
                <a:lnSpc>
                  <a:spcPct val="115000"/>
                </a:lnSpc>
                <a:spcBef>
                  <a:spcPts val="500"/>
                </a:spcBef>
                <a:buClr>
                  <a:schemeClr val="dk1"/>
                </a:buClr>
                <a:buSzPts val="1100"/>
              </a:pPr>
              <a:r>
                <a:rPr lang="en-US" sz="3200" b="1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5832 </a:t>
              </a:r>
              <a:r>
                <a:rPr lang="en-US" sz="3200" b="1" dirty="0" err="1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mogelijke</a:t>
              </a:r>
              <a:r>
                <a:rPr lang="en-US" sz="3200" b="1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combinaties</a:t>
              </a:r>
              <a:endParaRPr lang="nl-NL" sz="3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Alpha">
      <a:dk1>
        <a:srgbClr val="F3584E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DMA 1">
      <a:dk1>
        <a:srgbClr val="414B54"/>
      </a:dk1>
      <a:lt1>
        <a:srgbClr val="FFFFFF"/>
      </a:lt1>
      <a:dk2>
        <a:srgbClr val="AEBDC8"/>
      </a:dk2>
      <a:lt2>
        <a:srgbClr val="E7E6E6"/>
      </a:lt2>
      <a:accent1>
        <a:srgbClr val="414B54"/>
      </a:accent1>
      <a:accent2>
        <a:srgbClr val="FFFF00"/>
      </a:accent2>
      <a:accent3>
        <a:srgbClr val="AEBDC8"/>
      </a:accent3>
      <a:accent4>
        <a:srgbClr val="E2E1EE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1004</Words>
  <Application>Microsoft Office PowerPoint</Application>
  <PresentationFormat>Aangepast</PresentationFormat>
  <Paragraphs>190</Paragraphs>
  <Slides>13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</vt:lpstr>
      <vt:lpstr>Calibri</vt:lpstr>
      <vt:lpstr>Lato</vt:lpstr>
      <vt:lpstr>Noto Sans Symbols</vt:lpstr>
      <vt:lpstr>4_Office Theme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Tijssen, Mark</cp:lastModifiedBy>
  <cp:revision>31</cp:revision>
  <dcterms:modified xsi:type="dcterms:W3CDTF">2019-09-27T09:02:32Z</dcterms:modified>
</cp:coreProperties>
</file>