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12"/>
  </p:notesMasterIdLst>
  <p:sldIdLst>
    <p:sldId id="256" r:id="rId3"/>
    <p:sldId id="257" r:id="rId4"/>
    <p:sldId id="258" r:id="rId5"/>
    <p:sldId id="259" r:id="rId6"/>
    <p:sldId id="260" r:id="rId7"/>
    <p:sldId id="261" r:id="rId8"/>
    <p:sldId id="262" r:id="rId9"/>
    <p:sldId id="263" r:id="rId10"/>
    <p:sldId id="264" r:id="rId11"/>
  </p:sldIdLst>
  <p:sldSz cx="14630400" cy="8229600"/>
  <p:notesSz cx="6858000" cy="9144000"/>
  <p:embeddedFontLst>
    <p:embeddedFont>
      <p:font typeface="Calibri" panose="020F0502020204030204" pitchFamily="34" charset="0"/>
      <p:regular r:id="rId13"/>
      <p:bold r:id="rId14"/>
      <p:italic r:id="rId15"/>
      <p:boldItalic r:id="rId16"/>
    </p:embeddedFont>
    <p:embeddedFont>
      <p:font typeface="Lato"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49">
          <p15:clr>
            <a:srgbClr val="A4A3A4"/>
          </p15:clr>
        </p15:guide>
        <p15:guide id="2" pos="4608">
          <p15:clr>
            <a:srgbClr val="A4A3A4"/>
          </p15:clr>
        </p15:guide>
        <p15:guide id="3" pos="458">
          <p15:clr>
            <a:srgbClr val="A4A3A4"/>
          </p15:clr>
        </p15:guide>
        <p15:guide id="4" orient="horz" pos="13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B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0" y="43"/>
      </p:cViewPr>
      <p:guideLst>
        <p:guide orient="horz" pos="1549"/>
        <p:guide pos="4608"/>
        <p:guide pos="458"/>
        <p:guide orient="horz" pos="1367"/>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 Rob + kort over Vakanties.nl en Incentro</a:t>
            </a:r>
            <a:endParaRPr/>
          </a:p>
        </p:txBody>
      </p:sp>
      <p:sp>
        <p:nvSpPr>
          <p:cNvPr id="173" name="Google Shape;17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Vakanties zijn duur en zorgen voor veel onzekerheid.</a:t>
            </a:r>
            <a:endParaRPr/>
          </a:p>
          <a:p>
            <a:pPr marL="0" lvl="0" indent="0" algn="l" rtl="0">
              <a:spcBef>
                <a:spcPts val="0"/>
              </a:spcBef>
              <a:spcAft>
                <a:spcPts val="0"/>
              </a:spcAft>
              <a:buNone/>
            </a:pPr>
            <a:r>
              <a:rPr lang="en-US"/>
              <a:t>We hebben te maken met:</a:t>
            </a:r>
            <a:endParaRPr/>
          </a:p>
          <a:p>
            <a:pPr marL="285750" lvl="0" indent="-184150" algn="l" rtl="0">
              <a:lnSpc>
                <a:spcPct val="150000"/>
              </a:lnSpc>
              <a:spcBef>
                <a:spcPts val="0"/>
              </a:spcBef>
              <a:spcAft>
                <a:spcPts val="0"/>
              </a:spcAft>
              <a:buClr>
                <a:srgbClr val="414B55"/>
              </a:buClr>
              <a:buSzPts val="1200"/>
              <a:buFont typeface="Calibri"/>
              <a:buChar char="▪"/>
            </a:pPr>
            <a:r>
              <a:rPr lang="en-US">
                <a:solidFill>
                  <a:srgbClr val="414B55"/>
                </a:solidFill>
              </a:rPr>
              <a:t>Lange, complexe klantreis</a:t>
            </a:r>
            <a:endParaRPr>
              <a:solidFill>
                <a:srgbClr val="414B55"/>
              </a:solidFill>
            </a:endParaRPr>
          </a:p>
          <a:p>
            <a:pPr marL="285750" lvl="0" indent="-184150" algn="l" rtl="0">
              <a:lnSpc>
                <a:spcPct val="150000"/>
              </a:lnSpc>
              <a:spcBef>
                <a:spcPts val="0"/>
              </a:spcBef>
              <a:spcAft>
                <a:spcPts val="0"/>
              </a:spcAft>
              <a:buClr>
                <a:srgbClr val="414B55"/>
              </a:buClr>
              <a:buSzPts val="1200"/>
              <a:buFont typeface="Calibri"/>
              <a:buChar char="▪"/>
            </a:pPr>
            <a:r>
              <a:rPr lang="en-US">
                <a:solidFill>
                  <a:srgbClr val="414B55"/>
                </a:solidFill>
              </a:rPr>
              <a:t>Brede doelgroep</a:t>
            </a:r>
            <a:endParaRPr>
              <a:solidFill>
                <a:srgbClr val="414B55"/>
              </a:solidFill>
            </a:endParaRPr>
          </a:p>
          <a:p>
            <a:pPr marL="0" lvl="0" indent="0" algn="l" rtl="0">
              <a:lnSpc>
                <a:spcPct val="150000"/>
              </a:lnSpc>
              <a:spcBef>
                <a:spcPts val="0"/>
              </a:spcBef>
              <a:spcAft>
                <a:spcPts val="0"/>
              </a:spcAft>
              <a:buNone/>
            </a:pPr>
            <a:r>
              <a:rPr lang="en-US">
                <a:solidFill>
                  <a:srgbClr val="414B55"/>
                </a:solidFill>
              </a:rPr>
              <a:t>We zagen in de praktijk:</a:t>
            </a:r>
            <a:endParaRPr>
              <a:solidFill>
                <a:srgbClr val="414B55"/>
              </a:solidFill>
            </a:endParaRPr>
          </a:p>
          <a:p>
            <a:pPr marL="285750" lvl="0" indent="-184150" algn="l" rtl="0">
              <a:lnSpc>
                <a:spcPct val="150000"/>
              </a:lnSpc>
              <a:spcBef>
                <a:spcPts val="0"/>
              </a:spcBef>
              <a:spcAft>
                <a:spcPts val="0"/>
              </a:spcAft>
              <a:buClr>
                <a:srgbClr val="414B55"/>
              </a:buClr>
              <a:buSzPts val="1200"/>
              <a:buFont typeface="Calibri"/>
              <a:buChar char="▪"/>
            </a:pPr>
            <a:r>
              <a:rPr lang="en-US">
                <a:solidFill>
                  <a:srgbClr val="414B55"/>
                </a:solidFill>
              </a:rPr>
              <a:t>Veel afhakers na samenstellen pakketreis</a:t>
            </a:r>
            <a:endParaRPr>
              <a:solidFill>
                <a:srgbClr val="414B55"/>
              </a:solidFill>
            </a:endParaRPr>
          </a:p>
          <a:p>
            <a:pPr marL="0" lvl="0" indent="0" algn="l" rtl="0">
              <a:lnSpc>
                <a:spcPct val="150000"/>
              </a:lnSpc>
              <a:spcBef>
                <a:spcPts val="0"/>
              </a:spcBef>
              <a:spcAft>
                <a:spcPts val="0"/>
              </a:spcAft>
              <a:buNone/>
            </a:pPr>
            <a:r>
              <a:rPr lang="en-US">
                <a:solidFill>
                  <a:srgbClr val="414B55"/>
                </a:solidFill>
              </a:rPr>
              <a:t>Conclusie:</a:t>
            </a:r>
            <a:endParaRPr>
              <a:solidFill>
                <a:srgbClr val="414B55"/>
              </a:solidFill>
            </a:endParaRPr>
          </a:p>
          <a:p>
            <a:pPr marL="285750" lvl="0" indent="-184150" algn="l" rtl="0">
              <a:lnSpc>
                <a:spcPct val="150000"/>
              </a:lnSpc>
              <a:spcBef>
                <a:spcPts val="0"/>
              </a:spcBef>
              <a:spcAft>
                <a:spcPts val="0"/>
              </a:spcAft>
              <a:buClr>
                <a:srgbClr val="414B55"/>
              </a:buClr>
              <a:buSzPts val="1200"/>
              <a:buFont typeface="Calibri"/>
              <a:buChar char="▪"/>
            </a:pPr>
            <a:r>
              <a:rPr lang="en-US">
                <a:solidFill>
                  <a:srgbClr val="414B55"/>
                </a:solidFill>
              </a:rPr>
              <a:t>Remarketing essentieel om mensen alsnog over te halen tot boeking</a:t>
            </a:r>
            <a:endParaRPr>
              <a:solidFill>
                <a:srgbClr val="414B55"/>
              </a:solidFill>
            </a:endParaRPr>
          </a:p>
          <a:p>
            <a:pPr marL="0" lvl="0" indent="0" algn="l" rtl="0">
              <a:lnSpc>
                <a:spcPct val="150000"/>
              </a:lnSpc>
              <a:spcBef>
                <a:spcPts val="0"/>
              </a:spcBef>
              <a:spcAft>
                <a:spcPts val="0"/>
              </a:spcAft>
              <a:buNone/>
            </a:pPr>
            <a:r>
              <a:rPr lang="en-US">
                <a:solidFill>
                  <a:srgbClr val="414B55"/>
                </a:solidFill>
              </a:rPr>
              <a:t>Uitdaging:</a:t>
            </a:r>
            <a:endParaRPr>
              <a:solidFill>
                <a:srgbClr val="414B55"/>
              </a:solidFill>
            </a:endParaRPr>
          </a:p>
          <a:p>
            <a:pPr marL="285750" lvl="0" indent="-184150" algn="l" rtl="0">
              <a:lnSpc>
                <a:spcPct val="150000"/>
              </a:lnSpc>
              <a:spcBef>
                <a:spcPts val="0"/>
              </a:spcBef>
              <a:spcAft>
                <a:spcPts val="0"/>
              </a:spcAft>
              <a:buClr>
                <a:srgbClr val="414B55"/>
              </a:buClr>
              <a:buSzPts val="1200"/>
              <a:buFont typeface="Calibri"/>
              <a:buChar char="▪"/>
            </a:pPr>
            <a:r>
              <a:rPr lang="en-US">
                <a:solidFill>
                  <a:srgbClr val="414B55"/>
                </a:solidFill>
              </a:rPr>
              <a:t>Remarketing was schieten met hagel omdat de doelgroep enorm breed is en daarmee te weinig relevant; budget werd besteed aan irrelevante bezoekers</a:t>
            </a:r>
            <a:endParaRPr>
              <a:solidFill>
                <a:srgbClr val="414B55"/>
              </a:solidFill>
            </a:endParaRPr>
          </a:p>
          <a:p>
            <a:pPr marL="0" lvl="0" indent="0" algn="l" rtl="0">
              <a:spcBef>
                <a:spcPts val="0"/>
              </a:spcBef>
              <a:spcAft>
                <a:spcPts val="0"/>
              </a:spcAft>
              <a:buNone/>
            </a:pPr>
            <a:endParaRPr/>
          </a:p>
        </p:txBody>
      </p:sp>
      <p:sp>
        <p:nvSpPr>
          <p:cNvPr id="182" name="Google Shape;18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Their strategy up until that moment was to retarget customers that had clicked on certain buttons on the website. Even though human intuition says that clicking on a button probably means you are more interested in the product, this is not a given. There might be other things that are way more indicative of a person’s willingness to buy, for example the time someone has spent on a page or the time of day.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US"/>
              <a:t>Ons doel van dit project: marketingbudget effectiever inzetten door datagedreven segmenten te maken. Hiermee meer marketingbudget naar bezoekers met een hoge conversiekans en minder budget naar bezoekers met een lage conversiekans.</a:t>
            </a:r>
            <a:endParaRPr/>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Door middel van een machine learning model dat de conversiekans berekent, kunnen wij datagedreven remarketingsegmenten maken. De conversiekans wordt berekend op basis van het gedrag van de bezoekers, op het moment dat de meeste bezoekers afhaken. </a:t>
            </a:r>
            <a:endParaRPr/>
          </a:p>
          <a:p>
            <a:pPr marL="0" lvl="0" indent="0" algn="l" rtl="0">
              <a:spcBef>
                <a:spcPts val="0"/>
              </a:spcBef>
              <a:spcAft>
                <a:spcPts val="0"/>
              </a:spcAft>
              <a:buNone/>
            </a:pPr>
            <a:endParaRPr/>
          </a:p>
          <a:p>
            <a:pPr marL="0" lvl="0" indent="0" algn="l" rtl="0">
              <a:spcBef>
                <a:spcPts val="0"/>
              </a:spcBef>
              <a:spcAft>
                <a:spcPts val="0"/>
              </a:spcAft>
              <a:buNone/>
            </a:pPr>
            <a:r>
              <a:rPr lang="en-US"/>
              <a:t>In de inzending hebben we het als volgt beschreven (misschien helpt dat je bij de formulering):</a:t>
            </a:r>
            <a:endParaRPr/>
          </a:p>
          <a:p>
            <a:pPr marL="0" lvl="0" indent="0" algn="l" rtl="0">
              <a:spcBef>
                <a:spcPts val="0"/>
              </a:spcBef>
              <a:spcAft>
                <a:spcPts val="0"/>
              </a:spcAft>
              <a:buNone/>
            </a:pPr>
            <a:r>
              <a:rPr lang="en-US"/>
              <a:t>Verwachting</a:t>
            </a:r>
            <a:endParaRPr/>
          </a:p>
          <a:p>
            <a:pPr marL="0" lvl="0" indent="0" algn="l" rtl="0">
              <a:spcBef>
                <a:spcPts val="0"/>
              </a:spcBef>
              <a:spcAft>
                <a:spcPts val="0"/>
              </a:spcAft>
              <a:buNone/>
            </a:pPr>
            <a:r>
              <a:rPr lang="en-US"/>
              <a:t>De verwachting was dat meer resultaat kon worden behaald met hetzelfde marketingbudget, door websitebezoekers te analyseren en op basis daarvan slimmer te targetten met behulp van een zelflerend machinelearningmodel. Zo wordt het budget niet over iedereen verspreid, maar enkel besteed aan websitebezoekers die een grote kans hebben te gaan boeken.</a:t>
            </a:r>
            <a:endParaRPr/>
          </a:p>
          <a:p>
            <a:pPr marL="0" lvl="0" indent="0" algn="l" rtl="0">
              <a:spcBef>
                <a:spcPts val="0"/>
              </a:spcBef>
              <a:spcAft>
                <a:spcPts val="0"/>
              </a:spcAft>
              <a:buNone/>
            </a:pPr>
            <a:endParaRPr/>
          </a:p>
        </p:txBody>
      </p:sp>
      <p:sp>
        <p:nvSpPr>
          <p:cNvPr id="234" name="Google Shape;2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Het model wordt getraind op basis van alle acties die een klant op de website uitvoert. Hierdoor wordt het model alsmaar slimmer en efficiënter.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3" name="Google Shape;2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1d8120da8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61d8120da8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Zelflerend remarketingsysteem</a:t>
            </a:r>
            <a:endParaRPr/>
          </a:p>
          <a:p>
            <a:pPr marL="457200" lvl="0" indent="-317500" algn="l" rtl="0">
              <a:spcBef>
                <a:spcPts val="0"/>
              </a:spcBef>
              <a:spcAft>
                <a:spcPts val="0"/>
              </a:spcAft>
              <a:buSzPts val="1400"/>
              <a:buChar char="●"/>
            </a:pPr>
            <a:r>
              <a:rPr lang="en-US"/>
              <a:t>Automatisch machinelearning model voorspelt realtime per bezoeker de kans op conversie en maakt remarketingsegmenten</a:t>
            </a:r>
            <a:endParaRPr/>
          </a:p>
          <a:p>
            <a:pPr marL="457200" lvl="0" indent="-317500" algn="l" rtl="0">
              <a:spcBef>
                <a:spcPts val="0"/>
              </a:spcBef>
              <a:spcAft>
                <a:spcPts val="0"/>
              </a:spcAft>
              <a:buSzPts val="1400"/>
              <a:buChar char="●"/>
            </a:pPr>
            <a:r>
              <a:rPr lang="en-US"/>
              <a:t>Segmenten worden gevoed aan biedstrategie</a:t>
            </a:r>
            <a:endParaRPr/>
          </a:p>
          <a:p>
            <a:pPr marL="457200" lvl="0" indent="-317500" algn="l" rtl="0">
              <a:spcBef>
                <a:spcPts val="0"/>
              </a:spcBef>
              <a:spcAft>
                <a:spcPts val="0"/>
              </a:spcAft>
              <a:buSzPts val="1400"/>
              <a:buChar char="●"/>
            </a:pPr>
            <a:r>
              <a:rPr lang="en-US"/>
              <a:t>Biedstrategie bepaalt op basis van daadwerkelijke performance per zoekopdracht wat er geboden kan worden</a:t>
            </a:r>
            <a:endParaRPr/>
          </a:p>
          <a:p>
            <a:pPr marL="457200" lvl="0" indent="-317500" algn="l" rtl="0">
              <a:spcBef>
                <a:spcPts val="0"/>
              </a:spcBef>
              <a:spcAft>
                <a:spcPts val="0"/>
              </a:spcAft>
              <a:buSzPts val="1400"/>
              <a:buChar char="●"/>
            </a:pPr>
            <a:r>
              <a:rPr lang="en-US"/>
              <a:t>Remarketing focust op bezoekers met een zeer hoge kans op conversie, bezoekers met lage kans op conversie worden nauwelijks meer getarget</a:t>
            </a:r>
            <a:endParaRPr/>
          </a:p>
          <a:p>
            <a:pPr marL="0" lvl="0" indent="0" algn="l" rtl="0">
              <a:spcBef>
                <a:spcPts val="0"/>
              </a:spcBef>
              <a:spcAft>
                <a:spcPts val="0"/>
              </a:spcAft>
              <a:buNone/>
            </a:pPr>
            <a:endParaRPr/>
          </a:p>
          <a:p>
            <a:pPr marL="0" lvl="0" indent="0" algn="l" rtl="0">
              <a:spcBef>
                <a:spcPts val="0"/>
              </a:spcBef>
              <a:spcAft>
                <a:spcPts val="0"/>
              </a:spcAft>
              <a:buNone/>
            </a:pPr>
            <a:r>
              <a:rPr lang="en-US"/>
              <a:t>Hier zou je kunnen noemen:</a:t>
            </a:r>
            <a:endParaRPr/>
          </a:p>
          <a:p>
            <a:pPr marL="0" lvl="0" indent="0" algn="l" rtl="0">
              <a:spcBef>
                <a:spcPts val="0"/>
              </a:spcBef>
              <a:spcAft>
                <a:spcPts val="0"/>
              </a:spcAft>
              <a:buNone/>
            </a:pPr>
            <a:endParaRPr/>
          </a:p>
          <a:p>
            <a:pPr marL="0" lvl="0" indent="0" algn="l" rtl="0">
              <a:spcBef>
                <a:spcPts val="0"/>
              </a:spcBef>
              <a:spcAft>
                <a:spcPts val="0"/>
              </a:spcAft>
              <a:buNone/>
            </a:pPr>
            <a:r>
              <a:rPr lang="en-US"/>
              <a:t>zelflerend retargetingsysteem: Een automatisch machinelearningmodel dat per bezoeker voorspelt in welke fase van de customer journey hij/zij zit en welke kans deze persoon heeft om te converteren. Het model wordt getraind op basis van alle acties die een klant op de website uitvoert. Hierdoor wordt het model alsmaar slimmer en efficiënter.</a:t>
            </a:r>
            <a:endParaRPr/>
          </a:p>
          <a:p>
            <a:pPr marL="0" lvl="0" indent="0" algn="l" rtl="0">
              <a:spcBef>
                <a:spcPts val="0"/>
              </a:spcBef>
              <a:spcAft>
                <a:spcPts val="0"/>
              </a:spcAft>
              <a:buNone/>
            </a:pPr>
            <a:r>
              <a:rPr lang="en-US"/>
              <a:t>Dit zorgt ervoor dat Vakanties.nl zich nu kan focussen op de klanten die een grote kans hebben te gaan boeken. Alleen klanten met hoge conversiekans worden geretarget. Zo kan het marketingbudget optimaal worden besteed.</a:t>
            </a:r>
            <a:endParaRPr/>
          </a:p>
        </p:txBody>
      </p:sp>
      <p:sp>
        <p:nvSpPr>
          <p:cNvPr id="253" name="Google Shape;253;g61d8120da8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1782cff81_5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61782cff81_5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 op: boekingswaarde mondeling beter toelichten</a:t>
            </a:r>
            <a:endParaRPr/>
          </a:p>
          <a:p>
            <a:pPr marL="0" lvl="0" indent="0" algn="l" rtl="0">
              <a:spcBef>
                <a:spcPts val="0"/>
              </a:spcBef>
              <a:spcAft>
                <a:spcPts val="0"/>
              </a:spcAft>
              <a:buNone/>
            </a:pPr>
            <a:endParaRPr/>
          </a:p>
        </p:txBody>
      </p:sp>
      <p:sp>
        <p:nvSpPr>
          <p:cNvPr id="289" name="Google Shape;289;g61782cff81_5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3bfd3ae3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63bfd3ae3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kunnen nog zeggen dat het model nog altijd wordt gebruikt en geoptimaliseerd, omdat het blijft leren op basis van het gedrag van de bezoekers.</a:t>
            </a:r>
            <a:endParaRPr/>
          </a:p>
          <a:p>
            <a:pPr marL="0" lvl="0" indent="0" algn="l" rtl="0">
              <a:spcBef>
                <a:spcPts val="0"/>
              </a:spcBef>
              <a:spcAft>
                <a:spcPts val="0"/>
              </a:spcAft>
              <a:buNone/>
            </a:pPr>
            <a:endParaRPr/>
          </a:p>
          <a:p>
            <a:pPr marL="0" lvl="0" indent="0" algn="l" rtl="0">
              <a:spcBef>
                <a:spcPts val="0"/>
              </a:spcBef>
              <a:spcAft>
                <a:spcPts val="0"/>
              </a:spcAft>
              <a:buNone/>
            </a:pPr>
            <a:r>
              <a:rPr lang="en-US"/>
              <a:t>Het model wordt getraind op basis van alle acties die een klant op de website uitvoert. Hierdoor wordt het model alsmaar slimmer en efficiënter.</a:t>
            </a:r>
            <a:endParaRPr/>
          </a:p>
          <a:p>
            <a:pPr marL="0" lvl="0" indent="0" algn="l" rtl="0">
              <a:spcBef>
                <a:spcPts val="0"/>
              </a:spcBef>
              <a:spcAft>
                <a:spcPts val="0"/>
              </a:spcAft>
              <a:buNone/>
            </a:pPr>
            <a:endParaRPr/>
          </a:p>
          <a:p>
            <a:pPr marL="0" lvl="0" indent="0" algn="l" rtl="0">
              <a:spcBef>
                <a:spcPts val="0"/>
              </a:spcBef>
              <a:spcAft>
                <a:spcPts val="0"/>
              </a:spcAft>
              <a:buNone/>
            </a:pPr>
            <a:r>
              <a:rPr lang="en-US"/>
              <a:t>Next step: conversiekans wordt realtime berekend en ontsloten, dit biedt enorm veel perspectief voor realtime personalisatie.</a:t>
            </a:r>
            <a:endParaRPr/>
          </a:p>
          <a:p>
            <a:pPr marL="0" lvl="0" indent="0" algn="l" rtl="0">
              <a:spcBef>
                <a:spcPts val="0"/>
              </a:spcBef>
              <a:spcAft>
                <a:spcPts val="0"/>
              </a:spcAft>
              <a:buNone/>
            </a:pPr>
            <a:endParaRPr/>
          </a:p>
        </p:txBody>
      </p:sp>
      <p:sp>
        <p:nvSpPr>
          <p:cNvPr id="306" name="Google Shape;306;g63bfd3ae3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_ 2 column">
  <p:cSld name="text_ 2 column">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body" idx="1"/>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body" idx="2"/>
          </p:nvPr>
        </p:nvSpPr>
        <p:spPr>
          <a:xfrm>
            <a:off x="1082039" y="2349063"/>
            <a:ext cx="5433311" cy="2034540"/>
          </a:xfrm>
          <a:prstGeom prst="rect">
            <a:avLst/>
          </a:prstGeom>
          <a:noFill/>
          <a:ln>
            <a:noFill/>
          </a:ln>
        </p:spPr>
        <p:txBody>
          <a:bodyPr spcFirstLastPara="1" wrap="square" lIns="0" tIns="45700" rIns="91425" bIns="45700" anchor="t" anchorCtr="0">
            <a:noAutofit/>
          </a:bodyPr>
          <a:lstStyle>
            <a:lvl1pPr marL="457200" marR="0" lvl="0" indent="-228600" algn="l" rtl="0">
              <a:lnSpc>
                <a:spcPct val="153846"/>
              </a:lnSpc>
              <a:spcBef>
                <a:spcPts val="0"/>
              </a:spcBef>
              <a:spcAft>
                <a:spcPts val="0"/>
              </a:spcAft>
              <a:buClr>
                <a:srgbClr val="414B55"/>
              </a:buClr>
              <a:buSzPts val="1300"/>
              <a:buFont typeface="Arial"/>
              <a:buNone/>
              <a:defRPr sz="1300" b="0"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body" idx="3"/>
          </p:nvPr>
        </p:nvSpPr>
        <p:spPr>
          <a:xfrm>
            <a:off x="6855194" y="2349063"/>
            <a:ext cx="5739577" cy="2034540"/>
          </a:xfrm>
          <a:prstGeom prst="rect">
            <a:avLst/>
          </a:prstGeom>
          <a:noFill/>
          <a:ln>
            <a:noFill/>
          </a:ln>
        </p:spPr>
        <p:txBody>
          <a:bodyPr spcFirstLastPara="1" wrap="square" lIns="0" tIns="45700" rIns="91425" bIns="45700" anchor="t" anchorCtr="0">
            <a:noAutofit/>
          </a:bodyPr>
          <a:lstStyle>
            <a:lvl1pPr marL="457200" marR="0" lvl="0" indent="-228600" algn="l" rtl="0">
              <a:lnSpc>
                <a:spcPct val="153846"/>
              </a:lnSpc>
              <a:spcBef>
                <a:spcPts val="0"/>
              </a:spcBef>
              <a:spcAft>
                <a:spcPts val="0"/>
              </a:spcAft>
              <a:buClr>
                <a:srgbClr val="414B55"/>
              </a:buClr>
              <a:buSzPts val="1300"/>
              <a:buFont typeface="Arial"/>
              <a:buNone/>
              <a:defRPr sz="1300" b="0"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pic>
        <p:nvPicPr>
          <p:cNvPr id="14" name="Google Shape;14;p2"/>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15" name="Google Shape;15;p2"/>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cxnSp>
        <p:nvCxnSpPr>
          <p:cNvPr id="16" name="Google Shape;16;p2"/>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17" name="Google Shape;17;p2"/>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i="0" u="none" strike="noStrike" cap="none">
                <a:solidFill>
                  <a:srgbClr val="414B55"/>
                </a:solidFill>
                <a:latin typeface="Arial"/>
                <a:ea typeface="Arial"/>
                <a:cs typeface="Arial"/>
                <a:sym typeface="Arial"/>
              </a:rPr>
              <a:t>DDMA</a:t>
            </a:r>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 blanco">
  <p:cSld name="1_Title - blanco">
    <p:bg>
      <p:bgPr>
        <a:solidFill>
          <a:schemeClr val="lt1"/>
        </a:solidFill>
        <a:effectLst/>
      </p:bgPr>
    </p:bg>
    <p:spTree>
      <p:nvGrpSpPr>
        <p:cNvPr id="1" name="Shape 120"/>
        <p:cNvGrpSpPr/>
        <p:nvPr/>
      </p:nvGrpSpPr>
      <p:grpSpPr>
        <a:xfrm>
          <a:off x="0" y="0"/>
          <a:ext cx="0" cy="0"/>
          <a:chOff x="0" y="0"/>
          <a:chExt cx="0" cy="0"/>
        </a:xfrm>
      </p:grpSpPr>
      <p:pic>
        <p:nvPicPr>
          <p:cNvPr id="121" name="Google Shape;121;p11"/>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122" name="Google Shape;122;p11"/>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sp>
        <p:nvSpPr>
          <p:cNvPr id="123" name="Google Shape;123;p11"/>
          <p:cNvSpPr txBox="1">
            <a:spLocks noGrp="1"/>
          </p:cNvSpPr>
          <p:nvPr>
            <p:ph type="body" idx="1"/>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124" name="Google Shape;124;p11"/>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125" name="Google Shape;125;p11"/>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ekop" type="secHead">
  <p:cSld name="SECTION_HEADER">
    <p:bg>
      <p:bgPr>
        <a:solidFill>
          <a:schemeClr val="accent1"/>
        </a:solidFill>
        <a:effectLst/>
      </p:bgPr>
    </p:bg>
    <p:spTree>
      <p:nvGrpSpPr>
        <p:cNvPr id="1" name="Shape 126"/>
        <p:cNvGrpSpPr/>
        <p:nvPr/>
      </p:nvGrpSpPr>
      <p:grpSpPr>
        <a:xfrm>
          <a:off x="0" y="0"/>
          <a:ext cx="0" cy="0"/>
          <a:chOff x="0" y="0"/>
          <a:chExt cx="0" cy="0"/>
        </a:xfrm>
      </p:grpSpPr>
      <p:sp>
        <p:nvSpPr>
          <p:cNvPr id="127" name="Google Shape;127;p12"/>
          <p:cNvSpPr txBox="1">
            <a:spLocks noGrp="1"/>
          </p:cNvSpPr>
          <p:nvPr>
            <p:ph type="title"/>
          </p:nvPr>
        </p:nvSpPr>
        <p:spPr>
          <a:xfrm>
            <a:off x="1920240" y="2864093"/>
            <a:ext cx="10789920" cy="1975104"/>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45700" rIns="274300" bIns="45700" anchor="ctr" anchorCtr="1">
            <a:noAutofit/>
          </a:bodyPr>
          <a:lstStyle>
            <a:lvl1pPr marR="0" lvl="0" algn="l" rtl="0">
              <a:lnSpc>
                <a:spcPct val="90000"/>
              </a:lnSpc>
              <a:spcBef>
                <a:spcPts val="0"/>
              </a:spcBef>
              <a:spcAft>
                <a:spcPts val="0"/>
              </a:spcAft>
              <a:buClr>
                <a:srgbClr val="262626"/>
              </a:buClr>
              <a:buSzPts val="4560"/>
              <a:buFont typeface="Calibri"/>
              <a:buNone/>
              <a:defRPr sz="4560" b="0" i="0" u="none" strike="noStrike" cap="non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 name="Google Shape;128;p12"/>
          <p:cNvSpPr txBox="1">
            <a:spLocks noGrp="1"/>
          </p:cNvSpPr>
          <p:nvPr>
            <p:ph type="body" idx="1"/>
          </p:nvPr>
        </p:nvSpPr>
        <p:spPr>
          <a:xfrm>
            <a:off x="3234233" y="5222958"/>
            <a:ext cx="8161934" cy="1518098"/>
          </a:xfrm>
          <a:prstGeom prst="rect">
            <a:avLst/>
          </a:prstGeom>
          <a:noFill/>
          <a:ln>
            <a:noFill/>
          </a:ln>
        </p:spPr>
        <p:txBody>
          <a:bodyPr spcFirstLastPara="1" wrap="square" lIns="91425" tIns="45700" rIns="91425" bIns="45700" anchor="t" anchorCtr="1">
            <a:noAutofit/>
          </a:bodyPr>
          <a:lstStyle>
            <a:lvl1pPr marL="457200" marR="0" lvl="0" indent="-228600" algn="l" rtl="0">
              <a:lnSpc>
                <a:spcPct val="90000"/>
              </a:lnSpc>
              <a:spcBef>
                <a:spcPts val="12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600"/>
              </a:spcBef>
              <a:spcAft>
                <a:spcPts val="0"/>
              </a:spcAft>
              <a:buClr>
                <a:schemeClr val="lt1"/>
              </a:buClr>
              <a:buSzPts val="2160"/>
              <a:buFont typeface="Arial"/>
              <a:buNone/>
              <a:defRPr sz="216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600"/>
              </a:spcBef>
              <a:spcAft>
                <a:spcPts val="0"/>
              </a:spcAft>
              <a:buClr>
                <a:schemeClr val="lt1"/>
              </a:buClr>
              <a:buSzPts val="1920"/>
              <a:buFont typeface="Arial"/>
              <a:buNone/>
              <a:defRPr sz="192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920"/>
              <a:buFont typeface="Arial"/>
              <a:buNone/>
              <a:defRPr sz="192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600"/>
              </a:spcBef>
              <a:spcAft>
                <a:spcPts val="0"/>
              </a:spcAft>
              <a:buClr>
                <a:schemeClr val="lt1"/>
              </a:buClr>
              <a:buSzPts val="1920"/>
              <a:buFont typeface="Arial"/>
              <a:buNone/>
              <a:defRPr sz="192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600"/>
              </a:spcBef>
              <a:spcAft>
                <a:spcPts val="0"/>
              </a:spcAft>
              <a:buClr>
                <a:schemeClr val="lt1"/>
              </a:buClr>
              <a:buSzPts val="1920"/>
              <a:buFont typeface="Arial"/>
              <a:buNone/>
              <a:defRPr sz="192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600"/>
              </a:spcBef>
              <a:spcAft>
                <a:spcPts val="0"/>
              </a:spcAft>
              <a:buClr>
                <a:schemeClr val="lt1"/>
              </a:buClr>
              <a:buSzPts val="1920"/>
              <a:buFont typeface="Arial"/>
              <a:buNone/>
              <a:defRPr sz="192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600"/>
              </a:spcBef>
              <a:spcAft>
                <a:spcPts val="0"/>
              </a:spcAft>
              <a:buClr>
                <a:schemeClr val="lt1"/>
              </a:buClr>
              <a:buSzPts val="1920"/>
              <a:buFont typeface="Arial"/>
              <a:buNone/>
              <a:defRPr sz="1920" b="0" i="0" u="none" strike="noStrike" cap="none">
                <a:solidFill>
                  <a:schemeClr val="lt1"/>
                </a:solidFill>
                <a:latin typeface="Calibri"/>
                <a:ea typeface="Calibri"/>
                <a:cs typeface="Calibri"/>
                <a:sym typeface="Calibri"/>
              </a:defRPr>
            </a:lvl9pPr>
          </a:lstStyle>
          <a:p>
            <a:endParaRPr/>
          </a:p>
        </p:txBody>
      </p:sp>
      <p:sp>
        <p:nvSpPr>
          <p:cNvPr id="129" name="Google Shape;129;p1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60">
                <a:solidFill>
                  <a:schemeClr val="lt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9pPr>
          </a:lstStyle>
          <a:p>
            <a:endParaRPr/>
          </a:p>
        </p:txBody>
      </p:sp>
      <p:sp>
        <p:nvSpPr>
          <p:cNvPr id="130" name="Google Shape;130;p1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60">
                <a:solidFill>
                  <a:schemeClr val="lt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lt1"/>
                </a:solidFill>
                <a:latin typeface="Calibri"/>
                <a:ea typeface="Calibri"/>
                <a:cs typeface="Calibri"/>
                <a:sym typeface="Calibri"/>
              </a:defRPr>
            </a:lvl9pPr>
          </a:lstStyle>
          <a:p>
            <a:endParaRPr/>
          </a:p>
        </p:txBody>
      </p:sp>
      <p:sp>
        <p:nvSpPr>
          <p:cNvPr id="131" name="Google Shape;131;p1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60">
                <a:solidFill>
                  <a:schemeClr val="lt1"/>
                </a:solidFill>
                <a:latin typeface="Calibri"/>
                <a:ea typeface="Calibri"/>
                <a:cs typeface="Calibri"/>
                <a:sym typeface="Calibri"/>
              </a:defRPr>
            </a:lvl1pPr>
            <a:lvl2pPr marL="0" marR="0" lvl="1" indent="0" algn="l" rtl="0">
              <a:spcBef>
                <a:spcPts val="0"/>
              </a:spcBef>
              <a:buNone/>
              <a:defRPr sz="2160">
                <a:solidFill>
                  <a:schemeClr val="lt1"/>
                </a:solidFill>
                <a:latin typeface="Calibri"/>
                <a:ea typeface="Calibri"/>
                <a:cs typeface="Calibri"/>
                <a:sym typeface="Calibri"/>
              </a:defRPr>
            </a:lvl2pPr>
            <a:lvl3pPr marL="0" marR="0" lvl="2" indent="0" algn="l" rtl="0">
              <a:spcBef>
                <a:spcPts val="0"/>
              </a:spcBef>
              <a:buNone/>
              <a:defRPr sz="2160">
                <a:solidFill>
                  <a:schemeClr val="lt1"/>
                </a:solidFill>
                <a:latin typeface="Calibri"/>
                <a:ea typeface="Calibri"/>
                <a:cs typeface="Calibri"/>
                <a:sym typeface="Calibri"/>
              </a:defRPr>
            </a:lvl3pPr>
            <a:lvl4pPr marL="0" marR="0" lvl="3" indent="0" algn="l" rtl="0">
              <a:spcBef>
                <a:spcPts val="0"/>
              </a:spcBef>
              <a:buNone/>
              <a:defRPr sz="2160">
                <a:solidFill>
                  <a:schemeClr val="lt1"/>
                </a:solidFill>
                <a:latin typeface="Calibri"/>
                <a:ea typeface="Calibri"/>
                <a:cs typeface="Calibri"/>
                <a:sym typeface="Calibri"/>
              </a:defRPr>
            </a:lvl4pPr>
            <a:lvl5pPr marL="0" marR="0" lvl="4" indent="0" algn="l" rtl="0">
              <a:spcBef>
                <a:spcPts val="0"/>
              </a:spcBef>
              <a:buNone/>
              <a:defRPr sz="2160">
                <a:solidFill>
                  <a:schemeClr val="lt1"/>
                </a:solidFill>
                <a:latin typeface="Calibri"/>
                <a:ea typeface="Calibri"/>
                <a:cs typeface="Calibri"/>
                <a:sym typeface="Calibri"/>
              </a:defRPr>
            </a:lvl5pPr>
            <a:lvl6pPr marL="0" marR="0" lvl="5" indent="0" algn="l" rtl="0">
              <a:spcBef>
                <a:spcPts val="0"/>
              </a:spcBef>
              <a:buNone/>
              <a:defRPr sz="2160">
                <a:solidFill>
                  <a:schemeClr val="lt1"/>
                </a:solidFill>
                <a:latin typeface="Calibri"/>
                <a:ea typeface="Calibri"/>
                <a:cs typeface="Calibri"/>
                <a:sym typeface="Calibri"/>
              </a:defRPr>
            </a:lvl6pPr>
            <a:lvl7pPr marL="0" marR="0" lvl="6" indent="0" algn="l" rtl="0">
              <a:spcBef>
                <a:spcPts val="0"/>
              </a:spcBef>
              <a:buNone/>
              <a:defRPr sz="2160">
                <a:solidFill>
                  <a:schemeClr val="lt1"/>
                </a:solidFill>
                <a:latin typeface="Calibri"/>
                <a:ea typeface="Calibri"/>
                <a:cs typeface="Calibri"/>
                <a:sym typeface="Calibri"/>
              </a:defRPr>
            </a:lvl7pPr>
            <a:lvl8pPr marL="0" marR="0" lvl="7" indent="0" algn="l" rtl="0">
              <a:spcBef>
                <a:spcPts val="0"/>
              </a:spcBef>
              <a:buNone/>
              <a:defRPr sz="2160">
                <a:solidFill>
                  <a:schemeClr val="lt1"/>
                </a:solidFill>
                <a:latin typeface="Calibri"/>
                <a:ea typeface="Calibri"/>
                <a:cs typeface="Calibri"/>
                <a:sym typeface="Calibri"/>
              </a:defRPr>
            </a:lvl8pPr>
            <a:lvl9pPr marL="0" marR="0" lvl="8" indent="0" algn="l" rtl="0">
              <a:spcBef>
                <a:spcPts val="0"/>
              </a:spcBef>
              <a:buNone/>
              <a:defRPr sz="216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13"/>
          <p:cNvSpPr txBox="1">
            <a:spLocks noGrp="1"/>
          </p:cNvSpPr>
          <p:nvPr>
            <p:ph type="title"/>
          </p:nvPr>
        </p:nvSpPr>
        <p:spPr>
          <a:xfrm>
            <a:off x="498720" y="712040"/>
            <a:ext cx="13632900" cy="9162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2800"/>
              <a:buFont typeface="Calibri"/>
              <a:buNone/>
              <a:defRPr sz="5280" b="0" i="0" u="none" strike="noStrike" cap="none">
                <a:solidFill>
                  <a:schemeClr val="dk1"/>
                </a:solidFill>
                <a:latin typeface="Calibri"/>
                <a:ea typeface="Calibri"/>
                <a:cs typeface="Calibri"/>
                <a:sym typeface="Calibri"/>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sp>
        <p:nvSpPr>
          <p:cNvPr id="134" name="Google Shape;134;p13"/>
          <p:cNvSpPr txBox="1">
            <a:spLocks noGrp="1"/>
          </p:cNvSpPr>
          <p:nvPr>
            <p:ph type="body" idx="1"/>
          </p:nvPr>
        </p:nvSpPr>
        <p:spPr>
          <a:xfrm>
            <a:off x="498720" y="1843960"/>
            <a:ext cx="13632900" cy="5466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0"/>
              </a:spcBef>
              <a:spcAft>
                <a:spcPts val="0"/>
              </a:spcAft>
              <a:buClr>
                <a:schemeClr val="dk1"/>
              </a:buClr>
              <a:buSzPts val="1800"/>
              <a:buFont typeface="Arial"/>
              <a:buChar char="●"/>
              <a:defRPr sz="3359"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2560"/>
              </a:spcBef>
              <a:spcAft>
                <a:spcPts val="0"/>
              </a:spcAft>
              <a:buClr>
                <a:schemeClr val="dk1"/>
              </a:buClr>
              <a:buSzPts val="1400"/>
              <a:buFont typeface="Arial"/>
              <a:buChar char="○"/>
              <a:defRPr sz="288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256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2560"/>
              </a:spcBef>
              <a:spcAft>
                <a:spcPts val="0"/>
              </a:spcAft>
              <a:buClr>
                <a:schemeClr val="dk1"/>
              </a:buClr>
              <a:buSzPts val="1400"/>
              <a:buFont typeface="Arial"/>
              <a:buChar char="●"/>
              <a:defRPr sz="216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2560"/>
              </a:spcBef>
              <a:spcAft>
                <a:spcPts val="0"/>
              </a:spcAft>
              <a:buClr>
                <a:schemeClr val="dk1"/>
              </a:buClr>
              <a:buSzPts val="1400"/>
              <a:buFont typeface="Arial"/>
              <a:buChar char="○"/>
              <a:defRPr sz="216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2560"/>
              </a:spcBef>
              <a:spcAft>
                <a:spcPts val="0"/>
              </a:spcAft>
              <a:buClr>
                <a:schemeClr val="dk1"/>
              </a:buClr>
              <a:buSzPts val="1400"/>
              <a:buFont typeface="Arial"/>
              <a:buChar char="■"/>
              <a:defRPr sz="216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2560"/>
              </a:spcBef>
              <a:spcAft>
                <a:spcPts val="0"/>
              </a:spcAft>
              <a:buClr>
                <a:schemeClr val="dk1"/>
              </a:buClr>
              <a:buSzPts val="1400"/>
              <a:buFont typeface="Arial"/>
              <a:buChar char="●"/>
              <a:defRPr sz="216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2560"/>
              </a:spcBef>
              <a:spcAft>
                <a:spcPts val="0"/>
              </a:spcAft>
              <a:buClr>
                <a:schemeClr val="dk1"/>
              </a:buClr>
              <a:buSzPts val="1400"/>
              <a:buFont typeface="Arial"/>
              <a:buChar char="○"/>
              <a:defRPr sz="216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2560"/>
              </a:spcBef>
              <a:spcAft>
                <a:spcPts val="2560"/>
              </a:spcAft>
              <a:buClr>
                <a:schemeClr val="dk1"/>
              </a:buClr>
              <a:buSzPts val="140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35" name="Google Shape;135;p13"/>
          <p:cNvSpPr txBox="1">
            <a:spLocks noGrp="1"/>
          </p:cNvSpPr>
          <p:nvPr>
            <p:ph type="sldNum" idx="12"/>
          </p:nvPr>
        </p:nvSpPr>
        <p:spPr>
          <a:xfrm>
            <a:off x="13555933" y="7461148"/>
            <a:ext cx="877800" cy="629700"/>
          </a:xfrm>
          <a:prstGeom prst="rect">
            <a:avLst/>
          </a:prstGeom>
          <a:noFill/>
          <a:ln>
            <a:noFill/>
          </a:ln>
        </p:spPr>
        <p:txBody>
          <a:bodyPr spcFirstLastPara="1" wrap="square" lIns="91425" tIns="91425" rIns="91425" bIns="91425" anchor="ctr" anchorCtr="0">
            <a:noAutofit/>
          </a:bodyPr>
          <a:lstStyle>
            <a:lvl1pPr marL="0" marR="0" lvl="0" indent="0" algn="l" rtl="0">
              <a:buClr>
                <a:schemeClr val="dk1"/>
              </a:buClr>
              <a:buSzPts val="2160"/>
              <a:buFont typeface="Calibri"/>
              <a:buNone/>
              <a:defRPr sz="2160">
                <a:solidFill>
                  <a:schemeClr val="dk1"/>
                </a:solidFill>
                <a:latin typeface="Calibri"/>
                <a:ea typeface="Calibri"/>
                <a:cs typeface="Calibri"/>
                <a:sym typeface="Calibri"/>
              </a:defRPr>
            </a:lvl1pPr>
            <a:lvl2pPr marL="0" marR="0" lvl="1" indent="0" algn="l" rtl="0">
              <a:buClr>
                <a:schemeClr val="dk1"/>
              </a:buClr>
              <a:buSzPts val="2160"/>
              <a:buFont typeface="Calibri"/>
              <a:buNone/>
              <a:defRPr sz="2160">
                <a:solidFill>
                  <a:schemeClr val="dk1"/>
                </a:solidFill>
                <a:latin typeface="Calibri"/>
                <a:ea typeface="Calibri"/>
                <a:cs typeface="Calibri"/>
                <a:sym typeface="Calibri"/>
              </a:defRPr>
            </a:lvl2pPr>
            <a:lvl3pPr marL="0" marR="0" lvl="2" indent="0" algn="l" rtl="0">
              <a:buClr>
                <a:schemeClr val="dk1"/>
              </a:buClr>
              <a:buSzPts val="2160"/>
              <a:buFont typeface="Calibri"/>
              <a:buNone/>
              <a:defRPr sz="2160">
                <a:solidFill>
                  <a:schemeClr val="dk1"/>
                </a:solidFill>
                <a:latin typeface="Calibri"/>
                <a:ea typeface="Calibri"/>
                <a:cs typeface="Calibri"/>
                <a:sym typeface="Calibri"/>
              </a:defRPr>
            </a:lvl3pPr>
            <a:lvl4pPr marL="0" marR="0" lvl="3" indent="0" algn="l" rtl="0">
              <a:buClr>
                <a:schemeClr val="dk1"/>
              </a:buClr>
              <a:buSzPts val="2160"/>
              <a:buFont typeface="Calibri"/>
              <a:buNone/>
              <a:defRPr sz="2160">
                <a:solidFill>
                  <a:schemeClr val="dk1"/>
                </a:solidFill>
                <a:latin typeface="Calibri"/>
                <a:ea typeface="Calibri"/>
                <a:cs typeface="Calibri"/>
                <a:sym typeface="Calibri"/>
              </a:defRPr>
            </a:lvl4pPr>
            <a:lvl5pPr marL="0" marR="0" lvl="4" indent="0" algn="l" rtl="0">
              <a:buClr>
                <a:schemeClr val="dk1"/>
              </a:buClr>
              <a:buSzPts val="2160"/>
              <a:buFont typeface="Calibri"/>
              <a:buNone/>
              <a:defRPr sz="2160">
                <a:solidFill>
                  <a:schemeClr val="dk1"/>
                </a:solidFill>
                <a:latin typeface="Calibri"/>
                <a:ea typeface="Calibri"/>
                <a:cs typeface="Calibri"/>
                <a:sym typeface="Calibri"/>
              </a:defRPr>
            </a:lvl5pPr>
            <a:lvl6pPr marL="0" marR="0" lvl="5" indent="0" algn="l" rtl="0">
              <a:buClr>
                <a:schemeClr val="dk1"/>
              </a:buClr>
              <a:buSzPts val="2160"/>
              <a:buFont typeface="Calibri"/>
              <a:buNone/>
              <a:defRPr sz="2160">
                <a:solidFill>
                  <a:schemeClr val="dk1"/>
                </a:solidFill>
                <a:latin typeface="Calibri"/>
                <a:ea typeface="Calibri"/>
                <a:cs typeface="Calibri"/>
                <a:sym typeface="Calibri"/>
              </a:defRPr>
            </a:lvl6pPr>
            <a:lvl7pPr marL="0" marR="0" lvl="6" indent="0" algn="l" rtl="0">
              <a:buClr>
                <a:schemeClr val="dk1"/>
              </a:buClr>
              <a:buSzPts val="2160"/>
              <a:buFont typeface="Calibri"/>
              <a:buNone/>
              <a:defRPr sz="2160">
                <a:solidFill>
                  <a:schemeClr val="dk1"/>
                </a:solidFill>
                <a:latin typeface="Calibri"/>
                <a:ea typeface="Calibri"/>
                <a:cs typeface="Calibri"/>
                <a:sym typeface="Calibri"/>
              </a:defRPr>
            </a:lvl7pPr>
            <a:lvl8pPr marL="0" marR="0" lvl="7" indent="0" algn="l" rtl="0">
              <a:buClr>
                <a:schemeClr val="dk1"/>
              </a:buClr>
              <a:buSzPts val="2160"/>
              <a:buFont typeface="Calibri"/>
              <a:buNone/>
              <a:defRPr sz="2160">
                <a:solidFill>
                  <a:schemeClr val="dk1"/>
                </a:solidFill>
                <a:latin typeface="Calibri"/>
                <a:ea typeface="Calibri"/>
                <a:cs typeface="Calibri"/>
                <a:sym typeface="Calibri"/>
              </a:defRPr>
            </a:lvl8pPr>
            <a:lvl9pPr marL="0" marR="0" lvl="8" indent="0" algn="l" rtl="0">
              <a:buClr>
                <a:schemeClr val="dk1"/>
              </a:buClr>
              <a:buSzPts val="2160"/>
              <a:buFont typeface="Calibri"/>
              <a:buNone/>
              <a:defRPr sz="216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p:cSld name="Cover">
    <p:bg>
      <p:bgPr>
        <a:solidFill>
          <a:srgbClr val="414B55"/>
        </a:solidFill>
        <a:effectLst/>
      </p:bgPr>
    </p:bg>
    <p:spTree>
      <p:nvGrpSpPr>
        <p:cNvPr id="1" name="Shape 141"/>
        <p:cNvGrpSpPr/>
        <p:nvPr/>
      </p:nvGrpSpPr>
      <p:grpSpPr>
        <a:xfrm>
          <a:off x="0" y="0"/>
          <a:ext cx="0" cy="0"/>
          <a:chOff x="0" y="0"/>
          <a:chExt cx="0" cy="0"/>
        </a:xfrm>
      </p:grpSpPr>
      <p:sp>
        <p:nvSpPr>
          <p:cNvPr id="142" name="Google Shape;142;p15"/>
          <p:cNvSpPr txBox="1">
            <a:spLocks noGrp="1"/>
          </p:cNvSpPr>
          <p:nvPr>
            <p:ph type="body" idx="1"/>
          </p:nvPr>
        </p:nvSpPr>
        <p:spPr>
          <a:xfrm>
            <a:off x="992052" y="1797588"/>
            <a:ext cx="11401215" cy="38176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9000"/>
              <a:buFont typeface="Arial"/>
              <a:buNone/>
              <a:defRPr sz="9000" b="1" i="0" u="none" strike="noStrike" cap="none">
                <a:solidFill>
                  <a:schemeClr val="lt1"/>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43" name="Google Shape;143;p15"/>
          <p:cNvSpPr txBox="1">
            <a:spLocks noGrp="1"/>
          </p:cNvSpPr>
          <p:nvPr>
            <p:ph type="body" idx="2"/>
          </p:nvPr>
        </p:nvSpPr>
        <p:spPr>
          <a:xfrm>
            <a:off x="992052" y="7033260"/>
            <a:ext cx="8046720" cy="708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F00"/>
              </a:buClr>
              <a:buSzPts val="1100"/>
              <a:buFont typeface="Arial"/>
              <a:buNone/>
              <a:defRPr sz="1100" b="0" i="0" u="none" strike="noStrike" cap="none">
                <a:solidFill>
                  <a:srgbClr val="FFFF00"/>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44" name="Google Shape;144;p15"/>
          <p:cNvSpPr txBox="1">
            <a:spLocks noGrp="1"/>
          </p:cNvSpPr>
          <p:nvPr>
            <p:ph type="body" idx="3"/>
          </p:nvPr>
        </p:nvSpPr>
        <p:spPr>
          <a:xfrm>
            <a:off x="976812" y="5820093"/>
            <a:ext cx="8046720" cy="5105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2">
  <p:cSld name="quote 2">
    <p:bg>
      <p:bgPr>
        <a:solidFill>
          <a:srgbClr val="AEBEC8"/>
        </a:solidFill>
        <a:effectLst/>
      </p:bgPr>
    </p:bg>
    <p:spTree>
      <p:nvGrpSpPr>
        <p:cNvPr id="1" name="Shape 145"/>
        <p:cNvGrpSpPr/>
        <p:nvPr/>
      </p:nvGrpSpPr>
      <p:grpSpPr>
        <a:xfrm>
          <a:off x="0" y="0"/>
          <a:ext cx="0" cy="0"/>
          <a:chOff x="0" y="0"/>
          <a:chExt cx="0" cy="0"/>
        </a:xfrm>
      </p:grpSpPr>
      <p:sp>
        <p:nvSpPr>
          <p:cNvPr id="146" name="Google Shape;146;p16"/>
          <p:cNvSpPr txBox="1">
            <a:spLocks noGrp="1"/>
          </p:cNvSpPr>
          <p:nvPr>
            <p:ph type="body" idx="1"/>
          </p:nvPr>
        </p:nvSpPr>
        <p:spPr>
          <a:xfrm>
            <a:off x="1569720" y="2386069"/>
            <a:ext cx="11186160" cy="4762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38888"/>
              </a:lnSpc>
              <a:spcBef>
                <a:spcPts val="0"/>
              </a:spcBef>
              <a:spcAft>
                <a:spcPts val="0"/>
              </a:spcAft>
              <a:buClr>
                <a:srgbClr val="414B55"/>
              </a:buClr>
              <a:buSzPts val="7200"/>
              <a:buFont typeface="Arial"/>
              <a:buNone/>
              <a:defRPr sz="7200" b="1" i="0" u="none" strike="noStrike" cap="none">
                <a:solidFill>
                  <a:srgbClr val="414B55"/>
                </a:solidFill>
                <a:latin typeface="Arial"/>
                <a:ea typeface="Arial"/>
                <a:cs typeface="Arial"/>
                <a:sym typeface="Arial"/>
              </a:defRPr>
            </a:lvl1pPr>
            <a:lvl2pPr marL="914400" marR="0" lvl="1" indent="-787400" algn="l" rtl="0">
              <a:lnSpc>
                <a:spcPct val="90000"/>
              </a:lnSpc>
              <a:spcBef>
                <a:spcPts val="24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47" name="Google Shape;147;p16"/>
          <p:cNvSpPr txBox="1">
            <a:spLocks noGrp="1"/>
          </p:cNvSpPr>
          <p:nvPr>
            <p:ph type="body" idx="2"/>
          </p:nvPr>
        </p:nvSpPr>
        <p:spPr>
          <a:xfrm>
            <a:off x="1584960" y="6370320"/>
            <a:ext cx="11186160" cy="97536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F00"/>
              </a:buClr>
              <a:buSzPts val="2400"/>
              <a:buFont typeface="Arial"/>
              <a:buNone/>
              <a:defRPr sz="2400" b="1" i="0" u="none" strike="noStrike" cap="none">
                <a:solidFill>
                  <a:srgbClr val="FFFF00"/>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175">
          <p15:clr>
            <a:srgbClr val="FBAE40"/>
          </p15:clr>
        </p15:guide>
        <p15:guide id="4" pos="76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dex">
  <p:cSld name="Index">
    <p:bg>
      <p:bgPr>
        <a:solidFill>
          <a:srgbClr val="414B55"/>
        </a:solidFill>
        <a:effectLst/>
      </p:bgPr>
    </p:bg>
    <p:spTree>
      <p:nvGrpSpPr>
        <p:cNvPr id="1" name="Shape 148"/>
        <p:cNvGrpSpPr/>
        <p:nvPr/>
      </p:nvGrpSpPr>
      <p:grpSpPr>
        <a:xfrm>
          <a:off x="0" y="0"/>
          <a:ext cx="0" cy="0"/>
          <a:chOff x="0" y="0"/>
          <a:chExt cx="0" cy="0"/>
        </a:xfrm>
      </p:grpSpPr>
      <p:sp>
        <p:nvSpPr>
          <p:cNvPr id="149" name="Google Shape;149;p17"/>
          <p:cNvSpPr txBox="1">
            <a:spLocks noGrp="1"/>
          </p:cNvSpPr>
          <p:nvPr>
            <p:ph type="body" idx="1"/>
          </p:nvPr>
        </p:nvSpPr>
        <p:spPr>
          <a:xfrm>
            <a:off x="4531237" y="2065020"/>
            <a:ext cx="3085497" cy="59512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F00"/>
              </a:buClr>
              <a:buSzPts val="2800"/>
              <a:buFont typeface="Arial"/>
              <a:buNone/>
              <a:defRPr sz="2800" b="1" i="0" u="none" strike="noStrike" cap="none">
                <a:solidFill>
                  <a:srgbClr val="FFFF00"/>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50" name="Google Shape;150;p17"/>
          <p:cNvSpPr txBox="1">
            <a:spLocks noGrp="1"/>
          </p:cNvSpPr>
          <p:nvPr>
            <p:ph type="body" idx="2"/>
          </p:nvPr>
        </p:nvSpPr>
        <p:spPr>
          <a:xfrm>
            <a:off x="11203214" y="2049780"/>
            <a:ext cx="1097280" cy="595122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175">
          <p15:clr>
            <a:srgbClr val="FBAE40"/>
          </p15:clr>
        </p15:guide>
        <p15:guide id="4" pos="76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pter">
  <p:cSld name="chapter">
    <p:bg>
      <p:bgPr>
        <a:solidFill>
          <a:srgbClr val="414B55"/>
        </a:solidFill>
        <a:effectLst/>
      </p:bgPr>
    </p:bg>
    <p:spTree>
      <p:nvGrpSpPr>
        <p:cNvPr id="1" name="Shape 151"/>
        <p:cNvGrpSpPr/>
        <p:nvPr/>
      </p:nvGrpSpPr>
      <p:grpSpPr>
        <a:xfrm>
          <a:off x="0" y="0"/>
          <a:ext cx="0" cy="0"/>
          <a:chOff x="0" y="0"/>
          <a:chExt cx="0" cy="0"/>
        </a:xfrm>
      </p:grpSpPr>
      <p:sp>
        <p:nvSpPr>
          <p:cNvPr id="152" name="Google Shape;152;p18"/>
          <p:cNvSpPr txBox="1">
            <a:spLocks noGrp="1"/>
          </p:cNvSpPr>
          <p:nvPr>
            <p:ph type="body" idx="1"/>
          </p:nvPr>
        </p:nvSpPr>
        <p:spPr>
          <a:xfrm>
            <a:off x="1010917" y="3367308"/>
            <a:ext cx="11401215" cy="38176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9000"/>
              <a:buFont typeface="Arial"/>
              <a:buNone/>
              <a:defRPr sz="9000" b="1" i="0" u="none" strike="noStrike" cap="none">
                <a:solidFill>
                  <a:schemeClr val="lt1"/>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53" name="Google Shape;153;p18"/>
          <p:cNvSpPr txBox="1">
            <a:spLocks noGrp="1"/>
          </p:cNvSpPr>
          <p:nvPr>
            <p:ph type="body" idx="2"/>
          </p:nvPr>
        </p:nvSpPr>
        <p:spPr>
          <a:xfrm>
            <a:off x="1088572" y="2147253"/>
            <a:ext cx="8046720" cy="5105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F00"/>
              </a:buClr>
              <a:buSzPts val="2400"/>
              <a:buFont typeface="Arial"/>
              <a:buNone/>
              <a:defRPr sz="2400" b="1" i="0" u="none" strike="noStrike" cap="none">
                <a:solidFill>
                  <a:srgbClr val="FFFF00"/>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414B55"/>
        </a:solidFill>
        <a:effectLst/>
      </p:bgPr>
    </p:bg>
    <p:spTree>
      <p:nvGrpSpPr>
        <p:cNvPr id="1" name="Shape 154"/>
        <p:cNvGrpSpPr/>
        <p:nvPr/>
      </p:nvGrpSpPr>
      <p:grpSpPr>
        <a:xfrm>
          <a:off x="0" y="0"/>
          <a:ext cx="0" cy="0"/>
          <a:chOff x="0" y="0"/>
          <a:chExt cx="0" cy="0"/>
        </a:xfrm>
      </p:grpSpPr>
      <p:sp>
        <p:nvSpPr>
          <p:cNvPr id="155" name="Google Shape;155;p19"/>
          <p:cNvSpPr txBox="1">
            <a:spLocks noGrp="1"/>
          </p:cNvSpPr>
          <p:nvPr>
            <p:ph type="body" idx="1"/>
          </p:nvPr>
        </p:nvSpPr>
        <p:spPr>
          <a:xfrm>
            <a:off x="1569720" y="2386069"/>
            <a:ext cx="11186160" cy="4762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F00"/>
              </a:buClr>
              <a:buSzPts val="5400"/>
              <a:buFont typeface="Arial"/>
              <a:buNone/>
              <a:defRPr sz="5400" b="1" i="0" u="none" strike="noStrike" cap="none">
                <a:solidFill>
                  <a:srgbClr val="FFFF00"/>
                </a:solidFill>
                <a:latin typeface="Arial"/>
                <a:ea typeface="Arial"/>
                <a:cs typeface="Arial"/>
                <a:sym typeface="Arial"/>
              </a:defRPr>
            </a:lvl1pPr>
            <a:lvl2pPr marL="914400" marR="0" lvl="1" indent="-787400" algn="l" rtl="0">
              <a:lnSpc>
                <a:spcPct val="90000"/>
              </a:lnSpc>
              <a:spcBef>
                <a:spcPts val="24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56" name="Google Shape;156;p19"/>
          <p:cNvSpPr txBox="1">
            <a:spLocks noGrp="1"/>
          </p:cNvSpPr>
          <p:nvPr>
            <p:ph type="body" idx="2"/>
          </p:nvPr>
        </p:nvSpPr>
        <p:spPr>
          <a:xfrm>
            <a:off x="1584960" y="6370320"/>
            <a:ext cx="11186160" cy="97536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175">
          <p15:clr>
            <a:srgbClr val="FBAE40"/>
          </p15:clr>
        </p15:guide>
        <p15:guide id="4" pos="76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 background">
  <p:cSld name="quote + background">
    <p:bg>
      <p:bgPr>
        <a:solidFill>
          <a:srgbClr val="414B55"/>
        </a:solidFill>
        <a:effectLst/>
      </p:bgPr>
    </p:bg>
    <p:spTree>
      <p:nvGrpSpPr>
        <p:cNvPr id="1" name="Shape 157"/>
        <p:cNvGrpSpPr/>
        <p:nvPr/>
      </p:nvGrpSpPr>
      <p:grpSpPr>
        <a:xfrm>
          <a:off x="0" y="0"/>
          <a:ext cx="0" cy="0"/>
          <a:chOff x="0" y="0"/>
          <a:chExt cx="0" cy="0"/>
        </a:xfrm>
      </p:grpSpPr>
      <p:sp>
        <p:nvSpPr>
          <p:cNvPr id="158" name="Google Shape;158;p20"/>
          <p:cNvSpPr>
            <a:spLocks noGrp="1"/>
          </p:cNvSpPr>
          <p:nvPr>
            <p:ph type="pic" idx="2"/>
          </p:nvPr>
        </p:nvSpPr>
        <p:spPr>
          <a:xfrm>
            <a:off x="0" y="0"/>
            <a:ext cx="14630400" cy="82343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414B55"/>
              </a:buClr>
              <a:buSzPts val="3360"/>
              <a:buFont typeface="Arial"/>
              <a:buChar char="•"/>
              <a:defRPr sz="3359" b="0" i="0" u="none" strike="noStrike" cap="none">
                <a:solidFill>
                  <a:srgbClr val="414B55"/>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59" name="Google Shape;159;p20"/>
          <p:cNvSpPr txBox="1">
            <a:spLocks noGrp="1"/>
          </p:cNvSpPr>
          <p:nvPr>
            <p:ph type="body" idx="1"/>
          </p:nvPr>
        </p:nvSpPr>
        <p:spPr>
          <a:xfrm>
            <a:off x="1569720" y="2386069"/>
            <a:ext cx="11186160" cy="4762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F00"/>
              </a:buClr>
              <a:buSzPts val="5400"/>
              <a:buFont typeface="Arial"/>
              <a:buNone/>
              <a:defRPr sz="5400" b="1" i="0" u="none" strike="noStrike" cap="none">
                <a:solidFill>
                  <a:srgbClr val="FFFF00"/>
                </a:solidFill>
                <a:latin typeface="Arial"/>
                <a:ea typeface="Arial"/>
                <a:cs typeface="Arial"/>
                <a:sym typeface="Arial"/>
              </a:defRPr>
            </a:lvl1pPr>
            <a:lvl2pPr marL="914400" marR="0" lvl="1" indent="-787400" algn="l" rtl="0">
              <a:lnSpc>
                <a:spcPct val="90000"/>
              </a:lnSpc>
              <a:spcBef>
                <a:spcPts val="24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60" name="Google Shape;160;p20"/>
          <p:cNvSpPr txBox="1">
            <a:spLocks noGrp="1"/>
          </p:cNvSpPr>
          <p:nvPr>
            <p:ph type="body" idx="3"/>
          </p:nvPr>
        </p:nvSpPr>
        <p:spPr>
          <a:xfrm>
            <a:off x="1584960" y="6370320"/>
            <a:ext cx="11186160" cy="97536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175">
          <p15:clr>
            <a:srgbClr val="FBAE40"/>
          </p15:clr>
        </p15:guide>
        <p15:guide id="4" pos="76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 bullets">
  <p:cSld name="image + bullets">
    <p:spTree>
      <p:nvGrpSpPr>
        <p:cNvPr id="1" name="Shape 18"/>
        <p:cNvGrpSpPr/>
        <p:nvPr/>
      </p:nvGrpSpPr>
      <p:grpSpPr>
        <a:xfrm>
          <a:off x="0" y="0"/>
          <a:ext cx="0" cy="0"/>
          <a:chOff x="0" y="0"/>
          <a:chExt cx="0" cy="0"/>
        </a:xfrm>
      </p:grpSpPr>
      <p:sp>
        <p:nvSpPr>
          <p:cNvPr id="19" name="Google Shape;19;p3"/>
          <p:cNvSpPr>
            <a:spLocks noGrp="1"/>
          </p:cNvSpPr>
          <p:nvPr>
            <p:ph type="pic" idx="2"/>
          </p:nvPr>
        </p:nvSpPr>
        <p:spPr>
          <a:xfrm>
            <a:off x="0" y="0"/>
            <a:ext cx="7315200" cy="82343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414B55"/>
              </a:buClr>
              <a:buSzPts val="3360"/>
              <a:buFont typeface="Arial"/>
              <a:buChar char="•"/>
              <a:defRPr sz="3359" b="0" i="0" u="none" strike="noStrike" cap="none">
                <a:solidFill>
                  <a:srgbClr val="414B55"/>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1"/>
          </p:nvPr>
        </p:nvSpPr>
        <p:spPr>
          <a:xfrm>
            <a:off x="8151141" y="1422071"/>
            <a:ext cx="4084320" cy="563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body" idx="3"/>
          </p:nvPr>
        </p:nvSpPr>
        <p:spPr>
          <a:xfrm>
            <a:off x="8158479" y="2469890"/>
            <a:ext cx="4034472" cy="48996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67857"/>
              </a:lnSpc>
              <a:spcBef>
                <a:spcPts val="0"/>
              </a:spcBef>
              <a:spcAft>
                <a:spcPts val="0"/>
              </a:spcAft>
              <a:buClr>
                <a:srgbClr val="414B55"/>
              </a:buClr>
              <a:buSzPts val="2800"/>
              <a:buFont typeface="Noto Sans Symbols"/>
              <a:buChar char="▪"/>
              <a:defRPr sz="2800" b="0" i="0" u="none" strike="noStrike" cap="none">
                <a:solidFill>
                  <a:srgbClr val="414B55"/>
                </a:solidFill>
                <a:latin typeface="Arial"/>
                <a:ea typeface="Arial"/>
                <a:cs typeface="Arial"/>
                <a:sym typeface="Arial"/>
              </a:defRPr>
            </a:lvl1pPr>
            <a:lvl2pPr marL="914400" marR="0" lvl="1" indent="-411480" algn="l" rtl="0">
              <a:lnSpc>
                <a:spcPct val="90000"/>
              </a:lnSpc>
              <a:spcBef>
                <a:spcPts val="12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pic>
        <p:nvPicPr>
          <p:cNvPr id="22" name="Google Shape;22;p3"/>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23"/>
        <p:cNvGrpSpPr/>
        <p:nvPr/>
      </p:nvGrpSpPr>
      <p:grpSpPr>
        <a:xfrm>
          <a:off x="0" y="0"/>
          <a:ext cx="0" cy="0"/>
          <a:chOff x="0" y="0"/>
          <a:chExt cx="0" cy="0"/>
        </a:xfrm>
      </p:grpSpPr>
      <p:sp>
        <p:nvSpPr>
          <p:cNvPr id="24" name="Google Shape;24;p4"/>
          <p:cNvSpPr>
            <a:spLocks noGrp="1"/>
          </p:cNvSpPr>
          <p:nvPr>
            <p:ph type="pic" idx="2"/>
          </p:nvPr>
        </p:nvSpPr>
        <p:spPr>
          <a:xfrm>
            <a:off x="0" y="0"/>
            <a:ext cx="7315200" cy="82343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414B55"/>
              </a:buClr>
              <a:buSzPts val="3360"/>
              <a:buFont typeface="Arial"/>
              <a:buChar char="•"/>
              <a:defRPr sz="3359" b="0" i="0" u="none" strike="noStrike" cap="none">
                <a:solidFill>
                  <a:srgbClr val="414B55"/>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body" idx="1"/>
          </p:nvPr>
        </p:nvSpPr>
        <p:spPr>
          <a:xfrm>
            <a:off x="8151141" y="1481667"/>
            <a:ext cx="4084320" cy="563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3"/>
          </p:nvPr>
        </p:nvSpPr>
        <p:spPr>
          <a:xfrm>
            <a:off x="8158479" y="2478686"/>
            <a:ext cx="4034472" cy="4899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5555"/>
              </a:lnSpc>
              <a:spcBef>
                <a:spcPts val="0"/>
              </a:spcBef>
              <a:spcAft>
                <a:spcPts val="0"/>
              </a:spcAft>
              <a:buClr>
                <a:srgbClr val="414B55"/>
              </a:buClr>
              <a:buSzPts val="1800"/>
              <a:buFont typeface="Arial"/>
              <a:buNone/>
              <a:defRPr sz="1800" b="0" i="0" u="none" strike="noStrike" cap="none">
                <a:solidFill>
                  <a:srgbClr val="414B55"/>
                </a:solidFill>
                <a:latin typeface="Arial"/>
                <a:ea typeface="Arial"/>
                <a:cs typeface="Arial"/>
                <a:sym typeface="Arial"/>
              </a:defRPr>
            </a:lvl1pPr>
            <a:lvl2pPr marL="914400" marR="0" lvl="1" indent="-411480" algn="l" rtl="0">
              <a:lnSpc>
                <a:spcPct val="90000"/>
              </a:lnSpc>
              <a:spcBef>
                <a:spcPts val="12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pic>
        <p:nvPicPr>
          <p:cNvPr id="27" name="Google Shape;27;p4"/>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_2 column bullet">
  <p:cSld name="text_2 column bullet">
    <p:bg>
      <p:bgPr>
        <a:solidFill>
          <a:schemeClr val="lt1"/>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2"/>
          </p:nvPr>
        </p:nvSpPr>
        <p:spPr>
          <a:xfrm>
            <a:off x="1082039" y="2349063"/>
            <a:ext cx="5433311" cy="2034540"/>
          </a:xfrm>
          <a:prstGeom prst="rect">
            <a:avLst/>
          </a:prstGeom>
          <a:noFill/>
          <a:ln>
            <a:noFill/>
          </a:ln>
        </p:spPr>
        <p:txBody>
          <a:bodyPr spcFirstLastPara="1" wrap="square" lIns="0" tIns="45700" rIns="91425" bIns="45700" anchor="t" anchorCtr="0">
            <a:noAutofit/>
          </a:bodyPr>
          <a:lstStyle>
            <a:lvl1pPr marL="457200" marR="0" lvl="0" indent="-406400" algn="l" rtl="0">
              <a:lnSpc>
                <a:spcPct val="100000"/>
              </a:lnSpc>
              <a:spcBef>
                <a:spcPts val="0"/>
              </a:spcBef>
              <a:spcAft>
                <a:spcPts val="0"/>
              </a:spcAft>
              <a:buClr>
                <a:srgbClr val="414B55"/>
              </a:buClr>
              <a:buSzPts val="2800"/>
              <a:buFont typeface="Noto Sans Symbols"/>
              <a:buChar char="▪"/>
              <a:defRPr sz="2800" b="0"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3"/>
          </p:nvPr>
        </p:nvSpPr>
        <p:spPr>
          <a:xfrm>
            <a:off x="6855194" y="2349063"/>
            <a:ext cx="5739577" cy="2034540"/>
          </a:xfrm>
          <a:prstGeom prst="rect">
            <a:avLst/>
          </a:prstGeom>
          <a:noFill/>
          <a:ln>
            <a:noFill/>
          </a:ln>
        </p:spPr>
        <p:txBody>
          <a:bodyPr spcFirstLastPara="1" wrap="square" lIns="0" tIns="45700" rIns="91425" bIns="45700" anchor="t" anchorCtr="0">
            <a:noAutofit/>
          </a:bodyPr>
          <a:lstStyle>
            <a:lvl1pPr marL="457200" marR="0" lvl="0" indent="-406400" algn="l" rtl="0">
              <a:lnSpc>
                <a:spcPct val="100000"/>
              </a:lnSpc>
              <a:spcBef>
                <a:spcPts val="0"/>
              </a:spcBef>
              <a:spcAft>
                <a:spcPts val="0"/>
              </a:spcAft>
              <a:buClr>
                <a:srgbClr val="414B55"/>
              </a:buClr>
              <a:buSzPts val="2800"/>
              <a:buFont typeface="Noto Sans Symbols"/>
              <a:buChar char="▪"/>
              <a:defRPr sz="2800" b="0"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pic>
        <p:nvPicPr>
          <p:cNvPr id="32" name="Google Shape;32;p5"/>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33" name="Google Shape;33;p5"/>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cxnSp>
        <p:nvCxnSpPr>
          <p:cNvPr id="34" name="Google Shape;34;p5"/>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35" name="Google Shape;35;p5"/>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Quote">
  <p:cSld name="Divider - Quote">
    <p:bg>
      <p:bgPr>
        <a:solidFill>
          <a:srgbClr val="FFFF00"/>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1569720" y="1470660"/>
            <a:ext cx="11186160" cy="4762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414B55"/>
              </a:buClr>
              <a:buSzPts val="5400"/>
              <a:buFont typeface="Arial"/>
              <a:buNone/>
              <a:defRPr sz="5400" b="1" i="0" u="none" strike="noStrike" cap="none">
                <a:solidFill>
                  <a:srgbClr val="414B55"/>
                </a:solidFill>
                <a:latin typeface="Arial"/>
                <a:ea typeface="Arial"/>
                <a:cs typeface="Arial"/>
                <a:sym typeface="Arial"/>
              </a:defRPr>
            </a:lvl1pPr>
            <a:lvl2pPr marL="914400" marR="0" lvl="1" indent="-787400" algn="l" rtl="0">
              <a:lnSpc>
                <a:spcPct val="90000"/>
              </a:lnSpc>
              <a:spcBef>
                <a:spcPts val="24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1584960" y="6370320"/>
            <a:ext cx="11186160" cy="97536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414B55"/>
              </a:buClr>
              <a:buSzPts val="2400"/>
              <a:buFont typeface="Arial"/>
              <a:buNone/>
              <a:defRPr sz="24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39" name="Google Shape;39;p6"/>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40" name="Google Shape;40;p6"/>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chedule">
  <p:cSld name="schedule">
    <p:bg>
      <p:bgPr>
        <a:solidFill>
          <a:schemeClr val="lt1"/>
        </a:solidFill>
        <a:effectLst/>
      </p:bgPr>
    </p:bg>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43" name="Google Shape;43;p7"/>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sp>
        <p:nvSpPr>
          <p:cNvPr id="44" name="Google Shape;44;p7"/>
          <p:cNvSpPr txBox="1">
            <a:spLocks noGrp="1"/>
          </p:cNvSpPr>
          <p:nvPr>
            <p:ph type="body" idx="1"/>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45" name="Google Shape;45;p7"/>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46" name="Google Shape;46;p7"/>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lanco">
  <p:cSld name="Title - blanco">
    <p:bg>
      <p:bgPr>
        <a:solidFill>
          <a:schemeClr val="lt1"/>
        </a:solidFill>
        <a:effectLst/>
      </p:bgPr>
    </p:bg>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49" name="Google Shape;49;p8"/>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sp>
        <p:nvSpPr>
          <p:cNvPr id="50" name="Google Shape;50;p8"/>
          <p:cNvSpPr txBox="1">
            <a:spLocks noGrp="1"/>
          </p:cNvSpPr>
          <p:nvPr>
            <p:ph type="body" idx="1"/>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pic>
        <p:nvPicPr>
          <p:cNvPr id="51" name="Google Shape;51;p8"/>
          <p:cNvPicPr preferRelativeResize="0"/>
          <p:nvPr/>
        </p:nvPicPr>
        <p:blipFill rotWithShape="1">
          <a:blip r:embed="rId3">
            <a:alphaModFix/>
          </a:blip>
          <a:srcRect/>
          <a:stretch/>
        </p:blipFill>
        <p:spPr>
          <a:xfrm>
            <a:off x="1078412" y="2608843"/>
            <a:ext cx="11516360" cy="4163915"/>
          </a:xfrm>
          <a:prstGeom prst="rect">
            <a:avLst/>
          </a:prstGeom>
          <a:noFill/>
          <a:ln>
            <a:noFill/>
          </a:ln>
        </p:spPr>
      </p:pic>
      <p:cxnSp>
        <p:nvCxnSpPr>
          <p:cNvPr id="52" name="Google Shape;52;p8"/>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53" name="Google Shape;53;p8"/>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ient Logos">
  <p:cSld name="Client Logos">
    <p:bg>
      <p:bgPr>
        <a:solidFill>
          <a:schemeClr val="lt1"/>
        </a:solidFill>
        <a:effectLst/>
      </p:bgPr>
    </p:bg>
    <p:spTree>
      <p:nvGrpSpPr>
        <p:cNvPr id="1" name="Shape 54"/>
        <p:cNvGrpSpPr/>
        <p:nvPr/>
      </p:nvGrpSpPr>
      <p:grpSpPr>
        <a:xfrm>
          <a:off x="0" y="0"/>
          <a:ext cx="0" cy="0"/>
          <a:chOff x="0" y="0"/>
          <a:chExt cx="0" cy="0"/>
        </a:xfrm>
      </p:grpSpPr>
      <p:sp>
        <p:nvSpPr>
          <p:cNvPr id="55" name="Google Shape;55;p9"/>
          <p:cNvSpPr>
            <a:spLocks noGrp="1"/>
          </p:cNvSpPr>
          <p:nvPr>
            <p:ph type="pic" idx="2"/>
          </p:nvPr>
        </p:nvSpPr>
        <p:spPr>
          <a:xfrm>
            <a:off x="1081543" y="2467504"/>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56" name="Google Shape;56;p9"/>
          <p:cNvSpPr>
            <a:spLocks noGrp="1"/>
          </p:cNvSpPr>
          <p:nvPr>
            <p:ph type="pic" idx="3"/>
          </p:nvPr>
        </p:nvSpPr>
        <p:spPr>
          <a:xfrm>
            <a:off x="1096783" y="3998336"/>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57" name="Google Shape;57;p9"/>
          <p:cNvSpPr>
            <a:spLocks noGrp="1"/>
          </p:cNvSpPr>
          <p:nvPr>
            <p:ph type="pic" idx="4"/>
          </p:nvPr>
        </p:nvSpPr>
        <p:spPr>
          <a:xfrm>
            <a:off x="3062151" y="2467504"/>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58" name="Google Shape;58;p9"/>
          <p:cNvSpPr>
            <a:spLocks noGrp="1"/>
          </p:cNvSpPr>
          <p:nvPr>
            <p:ph type="pic" idx="5"/>
          </p:nvPr>
        </p:nvSpPr>
        <p:spPr>
          <a:xfrm>
            <a:off x="3077391" y="3998336"/>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59" name="Google Shape;59;p9"/>
          <p:cNvSpPr>
            <a:spLocks noGrp="1"/>
          </p:cNvSpPr>
          <p:nvPr>
            <p:ph type="pic" idx="6"/>
          </p:nvPr>
        </p:nvSpPr>
        <p:spPr>
          <a:xfrm>
            <a:off x="5019345" y="2467504"/>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0" name="Google Shape;60;p9"/>
          <p:cNvSpPr>
            <a:spLocks noGrp="1"/>
          </p:cNvSpPr>
          <p:nvPr>
            <p:ph type="pic" idx="7"/>
          </p:nvPr>
        </p:nvSpPr>
        <p:spPr>
          <a:xfrm>
            <a:off x="5034585" y="3998336"/>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1" name="Google Shape;61;p9"/>
          <p:cNvSpPr>
            <a:spLocks noGrp="1"/>
          </p:cNvSpPr>
          <p:nvPr>
            <p:ph type="pic" idx="8"/>
          </p:nvPr>
        </p:nvSpPr>
        <p:spPr>
          <a:xfrm>
            <a:off x="6955519" y="2467504"/>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2" name="Google Shape;62;p9"/>
          <p:cNvSpPr>
            <a:spLocks noGrp="1"/>
          </p:cNvSpPr>
          <p:nvPr>
            <p:ph type="pic" idx="9"/>
          </p:nvPr>
        </p:nvSpPr>
        <p:spPr>
          <a:xfrm>
            <a:off x="6970759" y="3998336"/>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3" name="Google Shape;63;p9"/>
          <p:cNvSpPr>
            <a:spLocks noGrp="1"/>
          </p:cNvSpPr>
          <p:nvPr>
            <p:ph type="pic" idx="13"/>
          </p:nvPr>
        </p:nvSpPr>
        <p:spPr>
          <a:xfrm>
            <a:off x="1096783" y="5529168"/>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4" name="Google Shape;64;p9"/>
          <p:cNvSpPr>
            <a:spLocks noGrp="1"/>
          </p:cNvSpPr>
          <p:nvPr>
            <p:ph type="pic" idx="14"/>
          </p:nvPr>
        </p:nvSpPr>
        <p:spPr>
          <a:xfrm>
            <a:off x="3077391" y="5529168"/>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5" name="Google Shape;65;p9"/>
          <p:cNvSpPr>
            <a:spLocks noGrp="1"/>
          </p:cNvSpPr>
          <p:nvPr>
            <p:ph type="pic" idx="15"/>
          </p:nvPr>
        </p:nvSpPr>
        <p:spPr>
          <a:xfrm>
            <a:off x="5034585" y="5529168"/>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6" name="Google Shape;66;p9"/>
          <p:cNvSpPr>
            <a:spLocks noGrp="1"/>
          </p:cNvSpPr>
          <p:nvPr>
            <p:ph type="pic" idx="16"/>
          </p:nvPr>
        </p:nvSpPr>
        <p:spPr>
          <a:xfrm>
            <a:off x="6970759" y="5529168"/>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7" name="Google Shape;67;p9"/>
          <p:cNvSpPr>
            <a:spLocks noGrp="1"/>
          </p:cNvSpPr>
          <p:nvPr>
            <p:ph type="pic" idx="17"/>
          </p:nvPr>
        </p:nvSpPr>
        <p:spPr>
          <a:xfrm>
            <a:off x="8917442" y="2467504"/>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8" name="Google Shape;68;p9"/>
          <p:cNvSpPr>
            <a:spLocks noGrp="1"/>
          </p:cNvSpPr>
          <p:nvPr>
            <p:ph type="pic" idx="18"/>
          </p:nvPr>
        </p:nvSpPr>
        <p:spPr>
          <a:xfrm>
            <a:off x="8932682" y="3998336"/>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69" name="Google Shape;69;p9"/>
          <p:cNvSpPr>
            <a:spLocks noGrp="1"/>
          </p:cNvSpPr>
          <p:nvPr>
            <p:ph type="pic" idx="19"/>
          </p:nvPr>
        </p:nvSpPr>
        <p:spPr>
          <a:xfrm>
            <a:off x="10864126" y="2467504"/>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70" name="Google Shape;70;p9"/>
          <p:cNvSpPr>
            <a:spLocks noGrp="1"/>
          </p:cNvSpPr>
          <p:nvPr>
            <p:ph type="pic" idx="20"/>
          </p:nvPr>
        </p:nvSpPr>
        <p:spPr>
          <a:xfrm>
            <a:off x="10879366" y="3998336"/>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71" name="Google Shape;71;p9"/>
          <p:cNvSpPr>
            <a:spLocks noGrp="1"/>
          </p:cNvSpPr>
          <p:nvPr>
            <p:ph type="pic" idx="21"/>
          </p:nvPr>
        </p:nvSpPr>
        <p:spPr>
          <a:xfrm>
            <a:off x="8932682" y="5529168"/>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72" name="Google Shape;72;p9"/>
          <p:cNvSpPr>
            <a:spLocks noGrp="1"/>
          </p:cNvSpPr>
          <p:nvPr>
            <p:ph type="pic" idx="22"/>
          </p:nvPr>
        </p:nvSpPr>
        <p:spPr>
          <a:xfrm>
            <a:off x="10879366" y="5529168"/>
            <a:ext cx="1763335" cy="12328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None/>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pic>
        <p:nvPicPr>
          <p:cNvPr id="73" name="Google Shape;73;p9"/>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74" name="Google Shape;74;p9"/>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sp>
        <p:nvSpPr>
          <p:cNvPr id="75" name="Google Shape;75;p9"/>
          <p:cNvSpPr txBox="1">
            <a:spLocks noGrp="1"/>
          </p:cNvSpPr>
          <p:nvPr>
            <p:ph type="body" idx="1"/>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76" name="Google Shape;76;p9"/>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77" name="Google Shape;77;p9"/>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am">
  <p:cSld name="Team">
    <p:bg>
      <p:bgPr>
        <a:solidFill>
          <a:schemeClr val="lt1"/>
        </a:solidFill>
        <a:effectLst/>
      </p:bgPr>
    </p:bg>
    <p:spTree>
      <p:nvGrpSpPr>
        <p:cNvPr id="1" name="Shape 78"/>
        <p:cNvGrpSpPr/>
        <p:nvPr/>
      </p:nvGrpSpPr>
      <p:grpSpPr>
        <a:xfrm>
          <a:off x="0" y="0"/>
          <a:ext cx="0" cy="0"/>
          <a:chOff x="0" y="0"/>
          <a:chExt cx="0" cy="0"/>
        </a:xfrm>
      </p:grpSpPr>
      <p:sp>
        <p:nvSpPr>
          <p:cNvPr id="79" name="Google Shape;79;p10"/>
          <p:cNvSpPr txBox="1">
            <a:spLocks noGrp="1"/>
          </p:cNvSpPr>
          <p:nvPr>
            <p:ph type="body" idx="1"/>
          </p:nvPr>
        </p:nvSpPr>
        <p:spPr>
          <a:xfrm>
            <a:off x="1109518" y="4400716"/>
            <a:ext cx="1682032"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0" name="Google Shape;80;p10"/>
          <p:cNvSpPr txBox="1">
            <a:spLocks noGrp="1"/>
          </p:cNvSpPr>
          <p:nvPr>
            <p:ph type="body" idx="2"/>
          </p:nvPr>
        </p:nvSpPr>
        <p:spPr>
          <a:xfrm>
            <a:off x="3007315" y="4400716"/>
            <a:ext cx="1665075"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1" name="Google Shape;81;p10"/>
          <p:cNvSpPr txBox="1">
            <a:spLocks noGrp="1"/>
          </p:cNvSpPr>
          <p:nvPr>
            <p:ph type="body" idx="3"/>
          </p:nvPr>
        </p:nvSpPr>
        <p:spPr>
          <a:xfrm>
            <a:off x="6795158" y="4400716"/>
            <a:ext cx="1662865"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2" name="Google Shape;82;p10"/>
          <p:cNvSpPr txBox="1">
            <a:spLocks noGrp="1"/>
          </p:cNvSpPr>
          <p:nvPr>
            <p:ph type="body" idx="4"/>
          </p:nvPr>
        </p:nvSpPr>
        <p:spPr>
          <a:xfrm>
            <a:off x="4888156" y="4400716"/>
            <a:ext cx="1667094"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3" name="Google Shape;83;p10"/>
          <p:cNvSpPr>
            <a:spLocks noGrp="1"/>
          </p:cNvSpPr>
          <p:nvPr>
            <p:ph type="pic" idx="5"/>
          </p:nvPr>
        </p:nvSpPr>
        <p:spPr>
          <a:xfrm>
            <a:off x="1206432" y="2480400"/>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4" name="Google Shape;84;p10"/>
          <p:cNvSpPr>
            <a:spLocks noGrp="1"/>
          </p:cNvSpPr>
          <p:nvPr>
            <p:ph type="pic" idx="6"/>
          </p:nvPr>
        </p:nvSpPr>
        <p:spPr>
          <a:xfrm>
            <a:off x="4961001" y="2480400"/>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5" name="Google Shape;85;p10"/>
          <p:cNvSpPr>
            <a:spLocks noGrp="1"/>
          </p:cNvSpPr>
          <p:nvPr>
            <p:ph type="pic" idx="7"/>
          </p:nvPr>
        </p:nvSpPr>
        <p:spPr>
          <a:xfrm>
            <a:off x="6880378" y="2478600"/>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6" name="Google Shape;86;p10"/>
          <p:cNvSpPr>
            <a:spLocks noGrp="1"/>
          </p:cNvSpPr>
          <p:nvPr>
            <p:ph type="pic" idx="8"/>
          </p:nvPr>
        </p:nvSpPr>
        <p:spPr>
          <a:xfrm>
            <a:off x="3087134" y="2480400"/>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87" name="Google Shape;87;p10"/>
          <p:cNvCxnSpPr/>
          <p:nvPr/>
        </p:nvCxnSpPr>
        <p:spPr>
          <a:xfrm>
            <a:off x="1206432" y="4237234"/>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88" name="Google Shape;88;p10"/>
          <p:cNvCxnSpPr/>
          <p:nvPr/>
        </p:nvCxnSpPr>
        <p:spPr>
          <a:xfrm>
            <a:off x="4961001" y="4237234"/>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89" name="Google Shape;89;p10"/>
          <p:cNvCxnSpPr/>
          <p:nvPr/>
        </p:nvCxnSpPr>
        <p:spPr>
          <a:xfrm>
            <a:off x="6881528" y="4237234"/>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90" name="Google Shape;90;p10"/>
          <p:cNvCxnSpPr/>
          <p:nvPr/>
        </p:nvCxnSpPr>
        <p:spPr>
          <a:xfrm>
            <a:off x="3087134" y="4237234"/>
            <a:ext cx="1612742" cy="1"/>
          </a:xfrm>
          <a:prstGeom prst="straightConnector1">
            <a:avLst/>
          </a:prstGeom>
          <a:noFill/>
          <a:ln w="63500" cap="flat" cmpd="sng">
            <a:solidFill>
              <a:srgbClr val="414B55"/>
            </a:solidFill>
            <a:prstDash val="solid"/>
            <a:miter lim="800000"/>
            <a:headEnd type="none" w="sm" len="sm"/>
            <a:tailEnd type="none" w="sm" len="sm"/>
          </a:ln>
        </p:spPr>
      </p:cxnSp>
      <p:sp>
        <p:nvSpPr>
          <p:cNvPr id="91" name="Google Shape;91;p10"/>
          <p:cNvSpPr txBox="1">
            <a:spLocks noGrp="1"/>
          </p:cNvSpPr>
          <p:nvPr>
            <p:ph type="body" idx="9"/>
          </p:nvPr>
        </p:nvSpPr>
        <p:spPr>
          <a:xfrm>
            <a:off x="10633912" y="4400716"/>
            <a:ext cx="1662865"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92" name="Google Shape;92;p10"/>
          <p:cNvSpPr txBox="1">
            <a:spLocks noGrp="1"/>
          </p:cNvSpPr>
          <p:nvPr>
            <p:ph type="body" idx="13"/>
          </p:nvPr>
        </p:nvSpPr>
        <p:spPr>
          <a:xfrm>
            <a:off x="8726910" y="4400716"/>
            <a:ext cx="1667094"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93" name="Google Shape;93;p10"/>
          <p:cNvSpPr>
            <a:spLocks noGrp="1"/>
          </p:cNvSpPr>
          <p:nvPr>
            <p:ph type="pic" idx="14"/>
          </p:nvPr>
        </p:nvSpPr>
        <p:spPr>
          <a:xfrm>
            <a:off x="8799755" y="2480400"/>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94" name="Google Shape;94;p10"/>
          <p:cNvSpPr>
            <a:spLocks noGrp="1"/>
          </p:cNvSpPr>
          <p:nvPr>
            <p:ph type="pic" idx="15"/>
          </p:nvPr>
        </p:nvSpPr>
        <p:spPr>
          <a:xfrm>
            <a:off x="10719132" y="2478600"/>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95" name="Google Shape;95;p10"/>
          <p:cNvCxnSpPr/>
          <p:nvPr/>
        </p:nvCxnSpPr>
        <p:spPr>
          <a:xfrm>
            <a:off x="8799755" y="4237234"/>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96" name="Google Shape;96;p10"/>
          <p:cNvCxnSpPr/>
          <p:nvPr/>
        </p:nvCxnSpPr>
        <p:spPr>
          <a:xfrm>
            <a:off x="10720282" y="4237234"/>
            <a:ext cx="1612742" cy="1"/>
          </a:xfrm>
          <a:prstGeom prst="straightConnector1">
            <a:avLst/>
          </a:prstGeom>
          <a:noFill/>
          <a:ln w="63500" cap="flat" cmpd="sng">
            <a:solidFill>
              <a:srgbClr val="414B55"/>
            </a:solidFill>
            <a:prstDash val="solid"/>
            <a:miter lim="800000"/>
            <a:headEnd type="none" w="sm" len="sm"/>
            <a:tailEnd type="none" w="sm" len="sm"/>
          </a:ln>
        </p:spPr>
      </p:cxnSp>
      <p:sp>
        <p:nvSpPr>
          <p:cNvPr id="97" name="Google Shape;97;p10"/>
          <p:cNvSpPr txBox="1">
            <a:spLocks noGrp="1"/>
          </p:cNvSpPr>
          <p:nvPr>
            <p:ph type="body" idx="16"/>
          </p:nvPr>
        </p:nvSpPr>
        <p:spPr>
          <a:xfrm>
            <a:off x="1109518" y="6944219"/>
            <a:ext cx="1682032"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98" name="Google Shape;98;p10"/>
          <p:cNvSpPr txBox="1">
            <a:spLocks noGrp="1"/>
          </p:cNvSpPr>
          <p:nvPr>
            <p:ph type="body" idx="17"/>
          </p:nvPr>
        </p:nvSpPr>
        <p:spPr>
          <a:xfrm>
            <a:off x="3007315" y="6944219"/>
            <a:ext cx="1665075"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99" name="Google Shape;99;p10"/>
          <p:cNvSpPr txBox="1">
            <a:spLocks noGrp="1"/>
          </p:cNvSpPr>
          <p:nvPr>
            <p:ph type="body" idx="18"/>
          </p:nvPr>
        </p:nvSpPr>
        <p:spPr>
          <a:xfrm>
            <a:off x="6795158" y="6944219"/>
            <a:ext cx="1662865"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00" name="Google Shape;100;p10"/>
          <p:cNvSpPr txBox="1">
            <a:spLocks noGrp="1"/>
          </p:cNvSpPr>
          <p:nvPr>
            <p:ph type="body" idx="19"/>
          </p:nvPr>
        </p:nvSpPr>
        <p:spPr>
          <a:xfrm>
            <a:off x="4888156" y="6944219"/>
            <a:ext cx="1667094"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01" name="Google Shape;101;p10"/>
          <p:cNvSpPr>
            <a:spLocks noGrp="1"/>
          </p:cNvSpPr>
          <p:nvPr>
            <p:ph type="pic" idx="20"/>
          </p:nvPr>
        </p:nvSpPr>
        <p:spPr>
          <a:xfrm>
            <a:off x="1206432" y="5023903"/>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02" name="Google Shape;102;p10"/>
          <p:cNvSpPr>
            <a:spLocks noGrp="1"/>
          </p:cNvSpPr>
          <p:nvPr>
            <p:ph type="pic" idx="21"/>
          </p:nvPr>
        </p:nvSpPr>
        <p:spPr>
          <a:xfrm>
            <a:off x="4961001" y="5023903"/>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03" name="Google Shape;103;p10"/>
          <p:cNvSpPr>
            <a:spLocks noGrp="1"/>
          </p:cNvSpPr>
          <p:nvPr>
            <p:ph type="pic" idx="22"/>
          </p:nvPr>
        </p:nvSpPr>
        <p:spPr>
          <a:xfrm>
            <a:off x="6880378" y="5022103"/>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04" name="Google Shape;104;p10"/>
          <p:cNvSpPr>
            <a:spLocks noGrp="1"/>
          </p:cNvSpPr>
          <p:nvPr>
            <p:ph type="pic" idx="23"/>
          </p:nvPr>
        </p:nvSpPr>
        <p:spPr>
          <a:xfrm>
            <a:off x="3087134" y="5023903"/>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105" name="Google Shape;105;p10"/>
          <p:cNvCxnSpPr/>
          <p:nvPr/>
        </p:nvCxnSpPr>
        <p:spPr>
          <a:xfrm>
            <a:off x="1206432" y="6780737"/>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106" name="Google Shape;106;p10"/>
          <p:cNvCxnSpPr/>
          <p:nvPr/>
        </p:nvCxnSpPr>
        <p:spPr>
          <a:xfrm>
            <a:off x="4961001" y="6780737"/>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107" name="Google Shape;107;p10"/>
          <p:cNvCxnSpPr/>
          <p:nvPr/>
        </p:nvCxnSpPr>
        <p:spPr>
          <a:xfrm>
            <a:off x="6881528" y="6780737"/>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108" name="Google Shape;108;p10"/>
          <p:cNvCxnSpPr/>
          <p:nvPr/>
        </p:nvCxnSpPr>
        <p:spPr>
          <a:xfrm>
            <a:off x="3087134" y="6780737"/>
            <a:ext cx="1612742" cy="1"/>
          </a:xfrm>
          <a:prstGeom prst="straightConnector1">
            <a:avLst/>
          </a:prstGeom>
          <a:noFill/>
          <a:ln w="63500" cap="flat" cmpd="sng">
            <a:solidFill>
              <a:srgbClr val="414B55"/>
            </a:solidFill>
            <a:prstDash val="solid"/>
            <a:miter lim="800000"/>
            <a:headEnd type="none" w="sm" len="sm"/>
            <a:tailEnd type="none" w="sm" len="sm"/>
          </a:ln>
        </p:spPr>
      </p:cxnSp>
      <p:sp>
        <p:nvSpPr>
          <p:cNvPr id="109" name="Google Shape;109;p10"/>
          <p:cNvSpPr txBox="1">
            <a:spLocks noGrp="1"/>
          </p:cNvSpPr>
          <p:nvPr>
            <p:ph type="body" idx="24"/>
          </p:nvPr>
        </p:nvSpPr>
        <p:spPr>
          <a:xfrm>
            <a:off x="10633912" y="6944219"/>
            <a:ext cx="1662865"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25"/>
          </p:nvPr>
        </p:nvSpPr>
        <p:spPr>
          <a:xfrm>
            <a:off x="8726910" y="6944219"/>
            <a:ext cx="1667094" cy="2848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414B55"/>
              </a:buClr>
              <a:buSzPts val="2800"/>
              <a:buFont typeface="Arial"/>
              <a:buNone/>
              <a:defRPr sz="2800" b="1" i="0" u="none" strike="noStrike" cap="none">
                <a:solidFill>
                  <a:srgbClr val="414B55"/>
                </a:solidFill>
                <a:latin typeface="Lato"/>
                <a:ea typeface="Lato"/>
                <a:cs typeface="Lato"/>
                <a:sym typeface="Lato"/>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11" name="Google Shape;111;p10"/>
          <p:cNvSpPr>
            <a:spLocks noGrp="1"/>
          </p:cNvSpPr>
          <p:nvPr>
            <p:ph type="pic" idx="26"/>
          </p:nvPr>
        </p:nvSpPr>
        <p:spPr>
          <a:xfrm>
            <a:off x="8799755" y="5023903"/>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27"/>
          </p:nvPr>
        </p:nvSpPr>
        <p:spPr>
          <a:xfrm>
            <a:off x="10719132" y="5022103"/>
            <a:ext cx="1613471" cy="15933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R="0" lvl="1"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R="0" lvl="7"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R="0" lvl="8"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cxnSp>
        <p:nvCxnSpPr>
          <p:cNvPr id="113" name="Google Shape;113;p10"/>
          <p:cNvCxnSpPr/>
          <p:nvPr/>
        </p:nvCxnSpPr>
        <p:spPr>
          <a:xfrm>
            <a:off x="8799755" y="6780737"/>
            <a:ext cx="1612742" cy="1"/>
          </a:xfrm>
          <a:prstGeom prst="straightConnector1">
            <a:avLst/>
          </a:prstGeom>
          <a:noFill/>
          <a:ln w="63500" cap="flat" cmpd="sng">
            <a:solidFill>
              <a:srgbClr val="414B55"/>
            </a:solidFill>
            <a:prstDash val="solid"/>
            <a:miter lim="800000"/>
            <a:headEnd type="none" w="sm" len="sm"/>
            <a:tailEnd type="none" w="sm" len="sm"/>
          </a:ln>
        </p:spPr>
      </p:cxnSp>
      <p:cxnSp>
        <p:nvCxnSpPr>
          <p:cNvPr id="114" name="Google Shape;114;p10"/>
          <p:cNvCxnSpPr/>
          <p:nvPr/>
        </p:nvCxnSpPr>
        <p:spPr>
          <a:xfrm>
            <a:off x="10720282" y="6780737"/>
            <a:ext cx="1612742" cy="1"/>
          </a:xfrm>
          <a:prstGeom prst="straightConnector1">
            <a:avLst/>
          </a:prstGeom>
          <a:noFill/>
          <a:ln w="63500" cap="flat" cmpd="sng">
            <a:solidFill>
              <a:srgbClr val="414B55"/>
            </a:solidFill>
            <a:prstDash val="solid"/>
            <a:miter lim="800000"/>
            <a:headEnd type="none" w="sm" len="sm"/>
            <a:tailEnd type="none" w="sm" len="sm"/>
          </a:ln>
        </p:spPr>
      </p:cxnSp>
      <p:pic>
        <p:nvPicPr>
          <p:cNvPr id="115" name="Google Shape;115;p10"/>
          <p:cNvPicPr preferRelativeResize="0"/>
          <p:nvPr/>
        </p:nvPicPr>
        <p:blipFill rotWithShape="1">
          <a:blip r:embed="rId2">
            <a:alphaModFix/>
          </a:blip>
          <a:srcRect l="50000"/>
          <a:stretch/>
        </p:blipFill>
        <p:spPr>
          <a:xfrm>
            <a:off x="0" y="2469890"/>
            <a:ext cx="376434" cy="2885993"/>
          </a:xfrm>
          <a:prstGeom prst="rect">
            <a:avLst/>
          </a:prstGeom>
          <a:noFill/>
          <a:ln>
            <a:noFill/>
          </a:ln>
        </p:spPr>
      </p:pic>
      <p:pic>
        <p:nvPicPr>
          <p:cNvPr id="116" name="Google Shape;116;p10"/>
          <p:cNvPicPr preferRelativeResize="0"/>
          <p:nvPr/>
        </p:nvPicPr>
        <p:blipFill rotWithShape="1">
          <a:blip r:embed="rId2">
            <a:alphaModFix/>
          </a:blip>
          <a:srcRect r="50000"/>
          <a:stretch/>
        </p:blipFill>
        <p:spPr>
          <a:xfrm>
            <a:off x="14253966" y="2469890"/>
            <a:ext cx="376434" cy="2885993"/>
          </a:xfrm>
          <a:prstGeom prst="rect">
            <a:avLst/>
          </a:prstGeom>
          <a:noFill/>
          <a:ln>
            <a:noFill/>
          </a:ln>
        </p:spPr>
      </p:pic>
      <p:cxnSp>
        <p:nvCxnSpPr>
          <p:cNvPr id="117" name="Google Shape;117;p10"/>
          <p:cNvCxnSpPr/>
          <p:nvPr/>
        </p:nvCxnSpPr>
        <p:spPr>
          <a:xfrm>
            <a:off x="1098231" y="7695068"/>
            <a:ext cx="11460480" cy="0"/>
          </a:xfrm>
          <a:prstGeom prst="straightConnector1">
            <a:avLst/>
          </a:prstGeom>
          <a:noFill/>
          <a:ln w="9525" cap="flat" cmpd="sng">
            <a:solidFill>
              <a:srgbClr val="414B55"/>
            </a:solidFill>
            <a:prstDash val="solid"/>
            <a:miter lim="800000"/>
            <a:headEnd type="none" w="sm" len="sm"/>
            <a:tailEnd type="none" w="sm" len="sm"/>
          </a:ln>
        </p:spPr>
      </p:cxnSp>
      <p:sp>
        <p:nvSpPr>
          <p:cNvPr id="118" name="Google Shape;118;p10"/>
          <p:cNvSpPr txBox="1">
            <a:spLocks noGrp="1"/>
          </p:cNvSpPr>
          <p:nvPr>
            <p:ph type="body" idx="28"/>
          </p:nvPr>
        </p:nvSpPr>
        <p:spPr>
          <a:xfrm>
            <a:off x="1078412" y="404751"/>
            <a:ext cx="11516360" cy="1129716"/>
          </a:xfrm>
          <a:prstGeom prst="rect">
            <a:avLst/>
          </a:prstGeom>
          <a:noFill/>
          <a:ln>
            <a:noFill/>
          </a:ln>
        </p:spPr>
        <p:txBody>
          <a:bodyPr spcFirstLastPara="1" wrap="square" lIns="0" tIns="45700" rIns="91425" bIns="45700" anchor="t" anchorCtr="0">
            <a:noAutofit/>
          </a:bodyPr>
          <a:lstStyle>
            <a:lvl1pPr marL="457200" marR="0" lvl="0" indent="-228600" algn="l" rtl="0">
              <a:lnSpc>
                <a:spcPct val="100000"/>
              </a:lnSpc>
              <a:spcBef>
                <a:spcPts val="0"/>
              </a:spcBef>
              <a:spcAft>
                <a:spcPts val="0"/>
              </a:spcAft>
              <a:buClr>
                <a:srgbClr val="414B55"/>
              </a:buClr>
              <a:buSzPts val="4800"/>
              <a:buFont typeface="Arial"/>
              <a:buNone/>
              <a:defRPr sz="4800" b="1" i="0" u="none" strike="noStrike" cap="none">
                <a:solidFill>
                  <a:srgbClr val="414B55"/>
                </a:solidFill>
                <a:latin typeface="Arial"/>
                <a:ea typeface="Arial"/>
                <a:cs typeface="Arial"/>
                <a:sym typeface="Arial"/>
              </a:defRPr>
            </a:lvl1pPr>
            <a:lvl2pPr marL="914400" marR="0" lvl="1"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2pPr>
            <a:lvl3pPr marL="1371600" marR="0" lvl="2"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3pPr>
            <a:lvl4pPr marL="1828800" marR="0" lvl="3"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4pPr>
            <a:lvl5pPr marL="2286000" marR="0" lvl="4" indent="-787400" algn="l" rtl="0">
              <a:lnSpc>
                <a:spcPct val="90000"/>
              </a:lnSpc>
              <a:spcBef>
                <a:spcPts val="600"/>
              </a:spcBef>
              <a:spcAft>
                <a:spcPts val="0"/>
              </a:spcAft>
              <a:buClr>
                <a:schemeClr val="dk1"/>
              </a:buClr>
              <a:buSzPts val="8800"/>
              <a:buFont typeface="Arial"/>
              <a:buChar char="•"/>
              <a:defRPr sz="880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119" name="Google Shape;119;p10"/>
          <p:cNvSpPr txBox="1"/>
          <p:nvPr/>
        </p:nvSpPr>
        <p:spPr>
          <a:xfrm>
            <a:off x="12055390"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B55"/>
              </a:buClr>
              <a:buSzPts val="1100"/>
              <a:buFont typeface="Arial"/>
              <a:buNone/>
            </a:pPr>
            <a:r>
              <a:rPr lang="en-US" sz="1100" b="1">
                <a:solidFill>
                  <a:srgbClr val="414B55"/>
                </a:solidFill>
                <a:latin typeface="Arial"/>
                <a:ea typeface="Arial"/>
                <a:cs typeface="Arial"/>
                <a:sym typeface="Arial"/>
              </a:rPr>
              <a:t>DDMA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orient="horz" pos="551">
          <p15:clr>
            <a:srgbClr val="F26B43"/>
          </p15:clr>
        </p15:guide>
        <p15:guide id="5" orient="horz" pos="664">
          <p15:clr>
            <a:srgbClr val="F26B43"/>
          </p15:clr>
        </p15:guide>
        <p15:guide id="6" pos="2590">
          <p15:clr>
            <a:srgbClr val="F26B43"/>
          </p15:clr>
        </p15:guide>
        <p15:guide id="7" pos="5198">
          <p15:clr>
            <a:srgbClr val="F26B43"/>
          </p15:clr>
        </p15:guide>
        <p15:guide id="8" pos="7670">
          <p15:clr>
            <a:srgbClr val="F26B43"/>
          </p15:clr>
        </p15:guide>
        <p15:guide id="9" orient="horz" pos="1617">
          <p15:clr>
            <a:srgbClr val="F26B43"/>
          </p15:clr>
        </p15:guide>
        <p15:guide id="10" orient="horz" pos="1481">
          <p15:clr>
            <a:srgbClr val="F26B43"/>
          </p15:clr>
        </p15:guide>
        <p15:guide id="11" orient="horz" pos="136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EBEC8"/>
        </a:solidFill>
        <a:effectLst/>
      </p:bgPr>
    </p:bg>
    <p:spTree>
      <p:nvGrpSpPr>
        <p:cNvPr id="1" name="Shape 136"/>
        <p:cNvGrpSpPr/>
        <p:nvPr/>
      </p:nvGrpSpPr>
      <p:grpSpPr>
        <a:xfrm>
          <a:off x="0" y="0"/>
          <a:ext cx="0" cy="0"/>
          <a:chOff x="0" y="0"/>
          <a:chExt cx="0" cy="0"/>
        </a:xfrm>
      </p:grpSpPr>
      <p:sp>
        <p:nvSpPr>
          <p:cNvPr id="137" name="Google Shape;137;p14"/>
          <p:cNvSpPr txBox="1"/>
          <p:nvPr/>
        </p:nvSpPr>
        <p:spPr>
          <a:xfrm>
            <a:off x="1084259" y="7793778"/>
            <a:ext cx="2997200" cy="358490"/>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chemeClr val="lt1"/>
              </a:buClr>
              <a:buSzPts val="1100"/>
              <a:buFont typeface="Arial"/>
              <a:buNone/>
            </a:pPr>
            <a:endParaRPr sz="1100" b="1" i="0" u="none" strike="noStrike" cap="none">
              <a:solidFill>
                <a:schemeClr val="lt1"/>
              </a:solidFill>
              <a:latin typeface="Arial"/>
              <a:ea typeface="Arial"/>
              <a:cs typeface="Arial"/>
              <a:sym typeface="Arial"/>
            </a:endParaRPr>
          </a:p>
        </p:txBody>
      </p:sp>
      <p:sp>
        <p:nvSpPr>
          <p:cNvPr id="138" name="Google Shape;138;p14"/>
          <p:cNvSpPr txBox="1"/>
          <p:nvPr/>
        </p:nvSpPr>
        <p:spPr>
          <a:xfrm>
            <a:off x="4394200" y="7793778"/>
            <a:ext cx="287528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100"/>
              <a:buFont typeface="Arial"/>
              <a:buNone/>
            </a:pPr>
            <a:endParaRPr sz="1100" b="1" i="0" u="none" strike="noStrike" cap="none">
              <a:solidFill>
                <a:schemeClr val="lt1"/>
              </a:solidFill>
              <a:latin typeface="Arial"/>
              <a:ea typeface="Arial"/>
              <a:cs typeface="Arial"/>
              <a:sym typeface="Arial"/>
            </a:endParaRPr>
          </a:p>
        </p:txBody>
      </p:sp>
      <p:sp>
        <p:nvSpPr>
          <p:cNvPr id="139" name="Google Shape;139;p14"/>
          <p:cNvSpPr txBox="1"/>
          <p:nvPr/>
        </p:nvSpPr>
        <p:spPr>
          <a:xfrm>
            <a:off x="12242189" y="7793778"/>
            <a:ext cx="3591560" cy="3584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100"/>
              <a:buFont typeface="Arial"/>
              <a:buNone/>
            </a:pPr>
            <a:endParaRPr sz="1100" b="1" i="0" u="none" strike="noStrike" cap="none">
              <a:solidFill>
                <a:schemeClr val="lt1"/>
              </a:solidFill>
              <a:latin typeface="Arial"/>
              <a:ea typeface="Arial"/>
              <a:cs typeface="Arial"/>
              <a:sym typeface="Arial"/>
            </a:endParaRPr>
          </a:p>
        </p:txBody>
      </p:sp>
      <p:cxnSp>
        <p:nvCxnSpPr>
          <p:cNvPr id="140" name="Google Shape;140;p14"/>
          <p:cNvCxnSpPr/>
          <p:nvPr/>
        </p:nvCxnSpPr>
        <p:spPr>
          <a:xfrm>
            <a:off x="1098231" y="7695068"/>
            <a:ext cx="11460480" cy="0"/>
          </a:xfrm>
          <a:prstGeom prst="straightConnector1">
            <a:avLst/>
          </a:prstGeom>
          <a:noFill/>
          <a:ln w="9525"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3" pos="458">
          <p15:clr>
            <a:srgbClr val="F26B43"/>
          </p15:clr>
        </p15:guide>
        <p15:guide id="4" orient="horz" pos="551">
          <p15:clr>
            <a:srgbClr val="F26B43"/>
          </p15:clr>
        </p15:guide>
        <p15:guide id="5" orient="horz" pos="664">
          <p15:clr>
            <a:srgbClr val="F26B43"/>
          </p15:clr>
        </p15:guide>
        <p15:guide id="6" pos="2590">
          <p15:clr>
            <a:srgbClr val="F26B43"/>
          </p15:clr>
        </p15:guide>
        <p15:guide id="7" pos="5198">
          <p15:clr>
            <a:srgbClr val="F26B43"/>
          </p15:clr>
        </p15:guide>
        <p15:guide id="8" pos="7670">
          <p15:clr>
            <a:srgbClr val="F26B43"/>
          </p15:clr>
        </p15:guide>
        <p15:guide id="9" orient="horz" pos="1617">
          <p15:clr>
            <a:srgbClr val="F26B43"/>
          </p15:clr>
        </p15:guide>
        <p15:guide id="10" orient="horz" pos="1481">
          <p15:clr>
            <a:srgbClr val="F26B43"/>
          </p15:clr>
        </p15:guide>
        <p15:guide id="11" orient="horz" pos="13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medium.com/incentro/rethinking-retargeting-with-machine-learning-a-technical-quest-bd7ee956da6"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p21"/>
          <p:cNvPicPr preferRelativeResize="0">
            <a:picLocks noGrp="1"/>
          </p:cNvPicPr>
          <p:nvPr>
            <p:ph type="pic" idx="2"/>
          </p:nvPr>
        </p:nvPicPr>
        <p:blipFill rotWithShape="1">
          <a:blip r:embed="rId3">
            <a:alphaModFix/>
          </a:blip>
          <a:srcRect l="11164" t="9307" r="3995" b="6154"/>
          <a:stretch/>
        </p:blipFill>
        <p:spPr>
          <a:xfrm rot="-5400000">
            <a:off x="3181200" y="-3219450"/>
            <a:ext cx="8248800" cy="14611200"/>
          </a:xfrm>
          <a:prstGeom prst="rect">
            <a:avLst/>
          </a:prstGeom>
          <a:blipFill rotWithShape="1">
            <a:blip r:embed="rId4">
              <a:alphaModFix amt="50000"/>
            </a:blip>
            <a:stretch>
              <a:fillRect/>
            </a:stretch>
          </a:blipFill>
          <a:ln>
            <a:noFill/>
          </a:ln>
        </p:spPr>
      </p:pic>
      <p:sp>
        <p:nvSpPr>
          <p:cNvPr id="166" name="Google Shape;166;p21"/>
          <p:cNvSpPr/>
          <p:nvPr/>
        </p:nvSpPr>
        <p:spPr>
          <a:xfrm>
            <a:off x="0" y="-76200"/>
            <a:ext cx="14611200" cy="8377200"/>
          </a:xfrm>
          <a:prstGeom prst="rect">
            <a:avLst/>
          </a:prstGeom>
          <a:solidFill>
            <a:srgbClr val="FFFFFF">
              <a:alpha val="1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p:nvPr/>
        </p:nvSpPr>
        <p:spPr>
          <a:xfrm>
            <a:off x="-1" y="1919735"/>
            <a:ext cx="14630400" cy="16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5400"/>
              <a:buFont typeface="Arial"/>
              <a:buNone/>
            </a:pPr>
            <a:r>
              <a:rPr lang="en-US" sz="7200" b="1" i="0" u="none" strike="noStrike" cap="none">
                <a:solidFill>
                  <a:srgbClr val="FE5000"/>
                </a:solidFill>
                <a:latin typeface="Arial"/>
                <a:ea typeface="Arial"/>
                <a:cs typeface="Arial"/>
                <a:sym typeface="Arial"/>
              </a:rPr>
              <a:t>Vakanties.nl &amp; Incentro</a:t>
            </a:r>
            <a:endParaRPr sz="7200" b="1" i="0" u="none" strike="noStrike" cap="none">
              <a:solidFill>
                <a:srgbClr val="FE5000"/>
              </a:solidFill>
              <a:latin typeface="Arial"/>
              <a:ea typeface="Arial"/>
              <a:cs typeface="Arial"/>
              <a:sym typeface="Arial"/>
            </a:endParaRPr>
          </a:p>
          <a:p>
            <a:pPr marL="0" marR="0" lvl="0" indent="0" algn="ctr" rtl="0">
              <a:lnSpc>
                <a:spcPct val="100000"/>
              </a:lnSpc>
              <a:spcBef>
                <a:spcPts val="600"/>
              </a:spcBef>
              <a:spcAft>
                <a:spcPts val="0"/>
              </a:spcAft>
              <a:buClr>
                <a:schemeClr val="dk1"/>
              </a:buClr>
              <a:buSzPts val="2800"/>
              <a:buFont typeface="Arial"/>
              <a:buNone/>
            </a:pPr>
            <a:r>
              <a:rPr lang="en-US" sz="3600" b="1" i="0" u="none" strike="noStrike" cap="none">
                <a:latin typeface="Arial"/>
                <a:ea typeface="Arial"/>
                <a:cs typeface="Arial"/>
                <a:sym typeface="Arial"/>
              </a:rPr>
              <a:t>Rethinking retargeting with machine learning</a:t>
            </a:r>
            <a:endParaRPr sz="3600" b="1" i="0" u="none" strike="noStrike" cap="none">
              <a:latin typeface="Arial"/>
              <a:ea typeface="Arial"/>
              <a:cs typeface="Arial"/>
              <a:sym typeface="Arial"/>
            </a:endParaRPr>
          </a:p>
        </p:txBody>
      </p:sp>
      <p:pic>
        <p:nvPicPr>
          <p:cNvPr id="168" name="Google Shape;168;p21"/>
          <p:cNvPicPr preferRelativeResize="0"/>
          <p:nvPr/>
        </p:nvPicPr>
        <p:blipFill rotWithShape="1">
          <a:blip r:embed="rId5">
            <a:alphaModFix/>
          </a:blip>
          <a:srcRect/>
          <a:stretch/>
        </p:blipFill>
        <p:spPr>
          <a:xfrm>
            <a:off x="8654961" y="6649897"/>
            <a:ext cx="3803739" cy="924932"/>
          </a:xfrm>
          <a:prstGeom prst="rect">
            <a:avLst/>
          </a:prstGeom>
          <a:noFill/>
          <a:ln>
            <a:noFill/>
          </a:ln>
        </p:spPr>
      </p:pic>
      <p:pic>
        <p:nvPicPr>
          <p:cNvPr id="169" name="Google Shape;169;p21"/>
          <p:cNvPicPr preferRelativeResize="0"/>
          <p:nvPr/>
        </p:nvPicPr>
        <p:blipFill>
          <a:blip r:embed="rId6">
            <a:alphaModFix/>
          </a:blip>
          <a:stretch>
            <a:fillRect/>
          </a:stretch>
        </p:blipFill>
        <p:spPr>
          <a:xfrm>
            <a:off x="2692300" y="6834369"/>
            <a:ext cx="3803750" cy="7404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pic>
        <p:nvPicPr>
          <p:cNvPr id="175" name="Google Shape;175;p22"/>
          <p:cNvPicPr preferRelativeResize="0">
            <a:picLocks noGrp="1"/>
          </p:cNvPicPr>
          <p:nvPr>
            <p:ph type="pic" idx="2"/>
          </p:nvPr>
        </p:nvPicPr>
        <p:blipFill rotWithShape="1">
          <a:blip r:embed="rId3">
            <a:alphaModFix/>
          </a:blip>
          <a:srcRect l="11164" t="9307" r="3995" b="6154"/>
          <a:stretch/>
        </p:blipFill>
        <p:spPr>
          <a:xfrm rot="-5400000">
            <a:off x="3181200" y="-3219450"/>
            <a:ext cx="8248800" cy="14611200"/>
          </a:xfrm>
          <a:prstGeom prst="rect">
            <a:avLst/>
          </a:prstGeom>
          <a:blipFill rotWithShape="1">
            <a:blip r:embed="rId4">
              <a:alphaModFix amt="50000"/>
            </a:blip>
            <a:stretch>
              <a:fillRect/>
            </a:stretch>
          </a:blipFill>
          <a:ln>
            <a:noFill/>
          </a:ln>
        </p:spPr>
      </p:pic>
      <p:sp>
        <p:nvSpPr>
          <p:cNvPr id="176" name="Google Shape;176;p22"/>
          <p:cNvSpPr/>
          <p:nvPr/>
        </p:nvSpPr>
        <p:spPr>
          <a:xfrm>
            <a:off x="0" y="-28650"/>
            <a:ext cx="14611200" cy="8229600"/>
          </a:xfrm>
          <a:prstGeom prst="rect">
            <a:avLst/>
          </a:prstGeom>
          <a:solidFill>
            <a:srgbClr val="FFFFFF">
              <a:alpha val="1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txBox="1"/>
          <p:nvPr/>
        </p:nvSpPr>
        <p:spPr>
          <a:xfrm>
            <a:off x="117775" y="2095500"/>
            <a:ext cx="14493300" cy="238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6000" b="1">
                <a:solidFill>
                  <a:srgbClr val="FE5000"/>
                </a:solidFill>
                <a:latin typeface="Arial"/>
                <a:ea typeface="Arial"/>
                <a:cs typeface="Arial"/>
                <a:sym typeface="Arial"/>
              </a:rPr>
              <a:t>Rob van Vliet</a:t>
            </a:r>
            <a:endParaRPr sz="6000">
              <a:solidFill>
                <a:srgbClr val="FE5000"/>
              </a:solidFill>
            </a:endParaRPr>
          </a:p>
          <a:p>
            <a:pPr marL="0" marR="0" lvl="0" indent="0" algn="ctr" rtl="0">
              <a:lnSpc>
                <a:spcPct val="150000"/>
              </a:lnSpc>
              <a:spcBef>
                <a:spcPts val="600"/>
              </a:spcBef>
              <a:spcAft>
                <a:spcPts val="0"/>
              </a:spcAft>
              <a:buClr>
                <a:schemeClr val="dk1"/>
              </a:buClr>
              <a:buSzPts val="3600"/>
              <a:buFont typeface="Arial"/>
              <a:buNone/>
            </a:pPr>
            <a:r>
              <a:rPr lang="en-US" sz="3600" b="1">
                <a:latin typeface="Arial"/>
                <a:ea typeface="Arial"/>
                <a:cs typeface="Arial"/>
                <a:sym typeface="Arial"/>
              </a:rPr>
              <a:t>Senior </a:t>
            </a:r>
            <a:r>
              <a:rPr lang="en-US" sz="3600" b="1"/>
              <a:t>SEA </a:t>
            </a:r>
            <a:r>
              <a:rPr lang="en-US" sz="3600" b="1">
                <a:latin typeface="Arial"/>
                <a:ea typeface="Arial"/>
                <a:cs typeface="Arial"/>
                <a:sym typeface="Arial"/>
              </a:rPr>
              <a:t>Specialist</a:t>
            </a:r>
            <a:endParaRPr sz="1600" b="1">
              <a:latin typeface="Arial"/>
              <a:ea typeface="Arial"/>
              <a:cs typeface="Arial"/>
              <a:sym typeface="Arial"/>
            </a:endParaRPr>
          </a:p>
        </p:txBody>
      </p:sp>
      <p:pic>
        <p:nvPicPr>
          <p:cNvPr id="178" name="Google Shape;178;p22"/>
          <p:cNvPicPr preferRelativeResize="0"/>
          <p:nvPr/>
        </p:nvPicPr>
        <p:blipFill rotWithShape="1">
          <a:blip r:embed="rId5">
            <a:alphaModFix/>
          </a:blip>
          <a:srcRect/>
          <a:stretch/>
        </p:blipFill>
        <p:spPr>
          <a:xfrm>
            <a:off x="4713098" y="4483200"/>
            <a:ext cx="5439751" cy="1322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body" idx="1"/>
          </p:nvPr>
        </p:nvSpPr>
        <p:spPr>
          <a:xfrm>
            <a:off x="1078412" y="404751"/>
            <a:ext cx="11516360" cy="827701"/>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rgbClr val="414B55"/>
              </a:buClr>
              <a:buSzPts val="3600"/>
              <a:buNone/>
            </a:pPr>
            <a:r>
              <a:rPr lang="en-US" sz="3000"/>
              <a:t>Aanleiding: lange, complexe klantreis</a:t>
            </a:r>
            <a:endParaRPr sz="3000"/>
          </a:p>
        </p:txBody>
      </p:sp>
      <p:pic>
        <p:nvPicPr>
          <p:cNvPr id="185" name="Google Shape;185;p23"/>
          <p:cNvPicPr preferRelativeResize="0"/>
          <p:nvPr/>
        </p:nvPicPr>
        <p:blipFill rotWithShape="1">
          <a:blip r:embed="rId3">
            <a:alphaModFix/>
          </a:blip>
          <a:srcRect/>
          <a:stretch/>
        </p:blipFill>
        <p:spPr>
          <a:xfrm>
            <a:off x="11676589" y="387584"/>
            <a:ext cx="2411551" cy="586403"/>
          </a:xfrm>
          <a:prstGeom prst="rect">
            <a:avLst/>
          </a:prstGeom>
          <a:noFill/>
          <a:ln>
            <a:noFill/>
          </a:ln>
        </p:spPr>
      </p:pic>
      <p:sp>
        <p:nvSpPr>
          <p:cNvPr id="186" name="Google Shape;186;p23"/>
          <p:cNvSpPr txBox="1"/>
          <p:nvPr/>
        </p:nvSpPr>
        <p:spPr>
          <a:xfrm>
            <a:off x="1874250" y="1557825"/>
            <a:ext cx="28452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rPr>
              <a:t>Zal ik naar Griekenland, Egypte of de Canarische Eilanden gaan?</a:t>
            </a:r>
            <a:endParaRPr sz="1800"/>
          </a:p>
        </p:txBody>
      </p:sp>
      <p:pic>
        <p:nvPicPr>
          <p:cNvPr id="187" name="Google Shape;187;p23"/>
          <p:cNvPicPr preferRelativeResize="0"/>
          <p:nvPr/>
        </p:nvPicPr>
        <p:blipFill>
          <a:blip r:embed="rId4">
            <a:alphaModFix/>
          </a:blip>
          <a:stretch>
            <a:fillRect/>
          </a:stretch>
        </p:blipFill>
        <p:spPr>
          <a:xfrm>
            <a:off x="1655397" y="2915099"/>
            <a:ext cx="2237375" cy="3786580"/>
          </a:xfrm>
          <a:prstGeom prst="rect">
            <a:avLst/>
          </a:prstGeom>
          <a:noFill/>
          <a:ln>
            <a:noFill/>
          </a:ln>
        </p:spPr>
      </p:pic>
      <p:pic>
        <p:nvPicPr>
          <p:cNvPr id="188" name="Google Shape;188;p23"/>
          <p:cNvPicPr preferRelativeResize="0"/>
          <p:nvPr/>
        </p:nvPicPr>
        <p:blipFill>
          <a:blip r:embed="rId5">
            <a:alphaModFix/>
          </a:blip>
          <a:stretch>
            <a:fillRect/>
          </a:stretch>
        </p:blipFill>
        <p:spPr>
          <a:xfrm>
            <a:off x="5934024" y="2915057"/>
            <a:ext cx="2237375" cy="3786622"/>
          </a:xfrm>
          <a:prstGeom prst="rect">
            <a:avLst/>
          </a:prstGeom>
          <a:noFill/>
          <a:ln>
            <a:noFill/>
          </a:ln>
        </p:spPr>
      </p:pic>
      <p:pic>
        <p:nvPicPr>
          <p:cNvPr id="189" name="Google Shape;189;p23"/>
          <p:cNvPicPr preferRelativeResize="0"/>
          <p:nvPr/>
        </p:nvPicPr>
        <p:blipFill>
          <a:blip r:embed="rId6">
            <a:alphaModFix/>
          </a:blip>
          <a:stretch>
            <a:fillRect/>
          </a:stretch>
        </p:blipFill>
        <p:spPr>
          <a:xfrm>
            <a:off x="9993801" y="2915107"/>
            <a:ext cx="2237375" cy="3786571"/>
          </a:xfrm>
          <a:prstGeom prst="rect">
            <a:avLst/>
          </a:prstGeom>
          <a:noFill/>
          <a:ln>
            <a:noFill/>
          </a:ln>
        </p:spPr>
      </p:pic>
      <p:sp>
        <p:nvSpPr>
          <p:cNvPr id="190" name="Google Shape;190;p23"/>
          <p:cNvSpPr txBox="1"/>
          <p:nvPr/>
        </p:nvSpPr>
        <p:spPr>
          <a:xfrm>
            <a:off x="1078400" y="1279325"/>
            <a:ext cx="7959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solidFill>
                  <a:srgbClr val="42A59B"/>
                </a:solidFill>
              </a:rPr>
              <a:t>“</a:t>
            </a:r>
            <a:endParaRPr sz="7200" b="1">
              <a:solidFill>
                <a:srgbClr val="42A59B"/>
              </a:solidFill>
            </a:endParaRPr>
          </a:p>
        </p:txBody>
      </p:sp>
      <p:sp>
        <p:nvSpPr>
          <p:cNvPr id="191" name="Google Shape;191;p23"/>
          <p:cNvSpPr txBox="1"/>
          <p:nvPr/>
        </p:nvSpPr>
        <p:spPr>
          <a:xfrm>
            <a:off x="6212525" y="1557825"/>
            <a:ext cx="26082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rPr>
              <a:t>Ik wil naar Griekenland dit jaar, maar weet nog niet waar welk eiland.</a:t>
            </a:r>
            <a:endParaRPr sz="1800"/>
          </a:p>
          <a:p>
            <a:pPr marL="0" lvl="0" indent="0" algn="l" rtl="0">
              <a:spcBef>
                <a:spcPts val="0"/>
              </a:spcBef>
              <a:spcAft>
                <a:spcPts val="0"/>
              </a:spcAft>
              <a:buNone/>
            </a:pPr>
            <a:endParaRPr sz="1800">
              <a:solidFill>
                <a:schemeClr val="dk1"/>
              </a:solidFill>
            </a:endParaRPr>
          </a:p>
        </p:txBody>
      </p:sp>
      <p:sp>
        <p:nvSpPr>
          <p:cNvPr id="192" name="Google Shape;192;p23"/>
          <p:cNvSpPr txBox="1"/>
          <p:nvPr/>
        </p:nvSpPr>
        <p:spPr>
          <a:xfrm>
            <a:off x="5416675" y="1279313"/>
            <a:ext cx="7959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solidFill>
                  <a:srgbClr val="42A59B"/>
                </a:solidFill>
              </a:rPr>
              <a:t>“</a:t>
            </a:r>
            <a:endParaRPr sz="7200" b="1">
              <a:solidFill>
                <a:srgbClr val="42A59B"/>
              </a:solidFill>
            </a:endParaRPr>
          </a:p>
        </p:txBody>
      </p:sp>
      <p:sp>
        <p:nvSpPr>
          <p:cNvPr id="193" name="Google Shape;193;p23"/>
          <p:cNvSpPr txBox="1"/>
          <p:nvPr/>
        </p:nvSpPr>
        <p:spPr>
          <a:xfrm>
            <a:off x="10281911" y="1557820"/>
            <a:ext cx="30000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rPr>
              <a:t>Ik wil naar Kreta, naar dit hotel, maar ik ga eerst nog even vergelijken waar deze reis het goedkoopst is.</a:t>
            </a:r>
            <a:endParaRPr sz="1800"/>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194" name="Google Shape;194;p23"/>
          <p:cNvSpPr txBox="1"/>
          <p:nvPr/>
        </p:nvSpPr>
        <p:spPr>
          <a:xfrm>
            <a:off x="9486061" y="1279313"/>
            <a:ext cx="7959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solidFill>
                  <a:srgbClr val="42A59B"/>
                </a:solidFill>
              </a:rPr>
              <a:t>“</a:t>
            </a:r>
            <a:endParaRPr sz="7200" b="1">
              <a:solidFill>
                <a:srgbClr val="42A59B"/>
              </a:solidFill>
            </a:endParaRPr>
          </a:p>
        </p:txBody>
      </p:sp>
      <p:sp>
        <p:nvSpPr>
          <p:cNvPr id="195" name="Google Shape;195;p23"/>
          <p:cNvSpPr txBox="1"/>
          <p:nvPr/>
        </p:nvSpPr>
        <p:spPr>
          <a:xfrm>
            <a:off x="10281901" y="6701675"/>
            <a:ext cx="3000000" cy="66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Knelpunt: veel afhakers na samenstellen pakketreis</a:t>
            </a:r>
            <a:endParaRPr sz="20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4"/>
          <p:cNvSpPr txBox="1">
            <a:spLocks noGrp="1"/>
          </p:cNvSpPr>
          <p:nvPr>
            <p:ph type="body" idx="1"/>
          </p:nvPr>
        </p:nvSpPr>
        <p:spPr>
          <a:xfrm>
            <a:off x="1078412" y="404751"/>
            <a:ext cx="11516360" cy="827701"/>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rgbClr val="414B55"/>
              </a:buClr>
              <a:buSzPts val="3600"/>
              <a:buNone/>
            </a:pPr>
            <a:r>
              <a:rPr lang="en-US" sz="3000"/>
              <a:t>Retargeting: oude situatie</a:t>
            </a:r>
            <a:endParaRPr sz="3000"/>
          </a:p>
        </p:txBody>
      </p:sp>
      <p:sp>
        <p:nvSpPr>
          <p:cNvPr id="202" name="Google Shape;202;p24"/>
          <p:cNvSpPr/>
          <p:nvPr/>
        </p:nvSpPr>
        <p:spPr>
          <a:xfrm>
            <a:off x="5405414" y="2951487"/>
            <a:ext cx="2883900" cy="451200"/>
          </a:xfrm>
          <a:prstGeom prst="roundRect">
            <a:avLst>
              <a:gd name="adj" fmla="val 16667"/>
            </a:avLst>
          </a:prstGeom>
          <a:solidFill>
            <a:srgbClr val="42A59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Time on site &gt; x</a:t>
            </a:r>
            <a:endParaRPr/>
          </a:p>
        </p:txBody>
      </p:sp>
      <p:sp>
        <p:nvSpPr>
          <p:cNvPr id="203" name="Google Shape;203;p24"/>
          <p:cNvSpPr/>
          <p:nvPr/>
        </p:nvSpPr>
        <p:spPr>
          <a:xfrm>
            <a:off x="5405414" y="3645217"/>
            <a:ext cx="2883900" cy="451200"/>
          </a:xfrm>
          <a:prstGeom prst="roundRect">
            <a:avLst>
              <a:gd name="adj" fmla="val 16667"/>
            </a:avLst>
          </a:prstGeom>
          <a:solidFill>
            <a:srgbClr val="42A59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Aantal pagina’s bekeken &gt; x</a:t>
            </a:r>
            <a:endParaRPr/>
          </a:p>
        </p:txBody>
      </p:sp>
      <p:sp>
        <p:nvSpPr>
          <p:cNvPr id="204" name="Google Shape;204;p24"/>
          <p:cNvSpPr/>
          <p:nvPr/>
        </p:nvSpPr>
        <p:spPr>
          <a:xfrm>
            <a:off x="5405414" y="4338947"/>
            <a:ext cx="2883900" cy="451200"/>
          </a:xfrm>
          <a:prstGeom prst="roundRect">
            <a:avLst>
              <a:gd name="adj" fmla="val 16667"/>
            </a:avLst>
          </a:prstGeom>
          <a:solidFill>
            <a:srgbClr val="42A59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Bestemming X bekeken</a:t>
            </a:r>
            <a:endParaRPr/>
          </a:p>
        </p:txBody>
      </p:sp>
      <p:sp>
        <p:nvSpPr>
          <p:cNvPr id="205" name="Google Shape;205;p24"/>
          <p:cNvSpPr/>
          <p:nvPr/>
        </p:nvSpPr>
        <p:spPr>
          <a:xfrm>
            <a:off x="5411557" y="5030061"/>
            <a:ext cx="2883900" cy="451200"/>
          </a:xfrm>
          <a:prstGeom prst="roundRect">
            <a:avLst>
              <a:gd name="adj" fmla="val 16667"/>
            </a:avLst>
          </a:prstGeom>
          <a:solidFill>
            <a:srgbClr val="42A59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Tot checkoutstap Y gekomen</a:t>
            </a:r>
            <a:endParaRPr/>
          </a:p>
        </p:txBody>
      </p:sp>
      <p:sp>
        <p:nvSpPr>
          <p:cNvPr id="206" name="Google Shape;206;p24"/>
          <p:cNvSpPr txBox="1"/>
          <p:nvPr/>
        </p:nvSpPr>
        <p:spPr>
          <a:xfrm>
            <a:off x="10459175" y="6735900"/>
            <a:ext cx="2986200" cy="42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CPC bod +50% om toppositie te realiseren</a:t>
            </a:r>
            <a:endParaRPr sz="2000">
              <a:solidFill>
                <a:schemeClr val="dk1"/>
              </a:solidFill>
            </a:endParaRPr>
          </a:p>
        </p:txBody>
      </p:sp>
      <p:sp>
        <p:nvSpPr>
          <p:cNvPr id="207" name="Google Shape;207;p24"/>
          <p:cNvSpPr txBox="1"/>
          <p:nvPr/>
        </p:nvSpPr>
        <p:spPr>
          <a:xfrm>
            <a:off x="1078400" y="1520175"/>
            <a:ext cx="2394000" cy="42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rPr>
              <a:t>Website bezoek</a:t>
            </a:r>
            <a:endParaRPr sz="2000" b="1"/>
          </a:p>
        </p:txBody>
      </p:sp>
      <p:sp>
        <p:nvSpPr>
          <p:cNvPr id="208" name="Google Shape;208;p24"/>
          <p:cNvSpPr txBox="1"/>
          <p:nvPr/>
        </p:nvSpPr>
        <p:spPr>
          <a:xfrm>
            <a:off x="5295751" y="1520175"/>
            <a:ext cx="3426900" cy="7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rPr>
              <a:t>Statische segmentatie</a:t>
            </a:r>
            <a:endParaRPr sz="2000" b="1"/>
          </a:p>
          <a:p>
            <a:pPr marL="0" marR="0" lvl="0" indent="0" algn="l" rtl="0">
              <a:spcBef>
                <a:spcPts val="0"/>
              </a:spcBef>
              <a:spcAft>
                <a:spcPts val="0"/>
              </a:spcAft>
              <a:buNone/>
            </a:pPr>
            <a:r>
              <a:rPr lang="en-US" sz="2000" b="1">
                <a:solidFill>
                  <a:schemeClr val="dk1"/>
                </a:solidFill>
              </a:rPr>
              <a:t>‘one size fits all’</a:t>
            </a:r>
            <a:endParaRPr sz="2000" b="1"/>
          </a:p>
        </p:txBody>
      </p:sp>
      <p:sp>
        <p:nvSpPr>
          <p:cNvPr id="209" name="Google Shape;209;p24"/>
          <p:cNvSpPr/>
          <p:nvPr/>
        </p:nvSpPr>
        <p:spPr>
          <a:xfrm>
            <a:off x="5411557" y="5721061"/>
            <a:ext cx="2883900" cy="451200"/>
          </a:xfrm>
          <a:prstGeom prst="roundRect">
            <a:avLst>
              <a:gd name="adj" fmla="val 16667"/>
            </a:avLst>
          </a:prstGeom>
          <a:solidFill>
            <a:srgbClr val="42A59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Et cetera</a:t>
            </a:r>
            <a:endParaRPr/>
          </a:p>
        </p:txBody>
      </p:sp>
      <p:sp>
        <p:nvSpPr>
          <p:cNvPr id="210" name="Google Shape;210;p24"/>
          <p:cNvSpPr txBox="1"/>
          <p:nvPr/>
        </p:nvSpPr>
        <p:spPr>
          <a:xfrm>
            <a:off x="9651825" y="1520175"/>
            <a:ext cx="3714300" cy="46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rPr>
              <a:t>Retargeting in Google Search</a:t>
            </a:r>
            <a:endParaRPr sz="2000" b="1"/>
          </a:p>
        </p:txBody>
      </p:sp>
      <p:pic>
        <p:nvPicPr>
          <p:cNvPr id="211" name="Google Shape;211;p24"/>
          <p:cNvPicPr preferRelativeResize="0"/>
          <p:nvPr/>
        </p:nvPicPr>
        <p:blipFill rotWithShape="1">
          <a:blip r:embed="rId3">
            <a:alphaModFix/>
          </a:blip>
          <a:srcRect/>
          <a:stretch/>
        </p:blipFill>
        <p:spPr>
          <a:xfrm>
            <a:off x="11676589" y="387584"/>
            <a:ext cx="2411551" cy="586403"/>
          </a:xfrm>
          <a:prstGeom prst="rect">
            <a:avLst/>
          </a:prstGeom>
          <a:noFill/>
          <a:ln>
            <a:noFill/>
          </a:ln>
        </p:spPr>
      </p:pic>
      <p:pic>
        <p:nvPicPr>
          <p:cNvPr id="212" name="Google Shape;212;p24"/>
          <p:cNvPicPr preferRelativeResize="0"/>
          <p:nvPr/>
        </p:nvPicPr>
        <p:blipFill>
          <a:blip r:embed="rId4">
            <a:alphaModFix/>
          </a:blip>
          <a:stretch>
            <a:fillRect/>
          </a:stretch>
        </p:blipFill>
        <p:spPr>
          <a:xfrm>
            <a:off x="10301501" y="3567952"/>
            <a:ext cx="1863225" cy="3153375"/>
          </a:xfrm>
          <a:prstGeom prst="rect">
            <a:avLst/>
          </a:prstGeom>
          <a:noFill/>
          <a:ln>
            <a:noFill/>
          </a:ln>
        </p:spPr>
      </p:pic>
      <p:sp>
        <p:nvSpPr>
          <p:cNvPr id="213" name="Google Shape;213;p24"/>
          <p:cNvSpPr txBox="1"/>
          <p:nvPr/>
        </p:nvSpPr>
        <p:spPr>
          <a:xfrm>
            <a:off x="10459163" y="2460238"/>
            <a:ext cx="26082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rPr>
              <a:t>Ik wil naar Griekenland dit jaar, maar weet nog niet waar welk eiland.</a:t>
            </a:r>
            <a:endParaRPr sz="1800"/>
          </a:p>
          <a:p>
            <a:pPr marL="0" lvl="0" indent="0" algn="l" rtl="0">
              <a:spcBef>
                <a:spcPts val="0"/>
              </a:spcBef>
              <a:spcAft>
                <a:spcPts val="0"/>
              </a:spcAft>
              <a:buNone/>
            </a:pPr>
            <a:endParaRPr sz="1800">
              <a:solidFill>
                <a:schemeClr val="dk1"/>
              </a:solidFill>
            </a:endParaRPr>
          </a:p>
        </p:txBody>
      </p:sp>
      <p:sp>
        <p:nvSpPr>
          <p:cNvPr id="214" name="Google Shape;214;p24"/>
          <p:cNvSpPr txBox="1"/>
          <p:nvPr/>
        </p:nvSpPr>
        <p:spPr>
          <a:xfrm>
            <a:off x="9663313" y="2181725"/>
            <a:ext cx="7959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solidFill>
                  <a:srgbClr val="42A59B"/>
                </a:solidFill>
              </a:rPr>
              <a:t>“</a:t>
            </a:r>
            <a:endParaRPr sz="7200" b="1">
              <a:solidFill>
                <a:srgbClr val="42A59B"/>
              </a:solidFill>
            </a:endParaRPr>
          </a:p>
        </p:txBody>
      </p:sp>
      <p:pic>
        <p:nvPicPr>
          <p:cNvPr id="215" name="Google Shape;215;p24"/>
          <p:cNvPicPr preferRelativeResize="0"/>
          <p:nvPr/>
        </p:nvPicPr>
        <p:blipFill>
          <a:blip r:embed="rId5">
            <a:alphaModFix/>
          </a:blip>
          <a:stretch>
            <a:fillRect/>
          </a:stretch>
        </p:blipFill>
        <p:spPr>
          <a:xfrm>
            <a:off x="12317125" y="3742275"/>
            <a:ext cx="600874" cy="636206"/>
          </a:xfrm>
          <a:prstGeom prst="rect">
            <a:avLst/>
          </a:prstGeom>
          <a:noFill/>
          <a:ln w="12700" cap="flat" cmpd="sng">
            <a:solidFill>
              <a:schemeClr val="lt1"/>
            </a:solidFill>
            <a:prstDash val="solid"/>
            <a:miter lim="8000"/>
            <a:headEnd type="none" w="sm" len="sm"/>
            <a:tailEnd type="none" w="sm" len="sm"/>
          </a:ln>
        </p:spPr>
      </p:pic>
      <p:pic>
        <p:nvPicPr>
          <p:cNvPr id="216" name="Google Shape;216;p24"/>
          <p:cNvPicPr preferRelativeResize="0"/>
          <p:nvPr/>
        </p:nvPicPr>
        <p:blipFill>
          <a:blip r:embed="rId5">
            <a:alphaModFix/>
          </a:blip>
          <a:stretch>
            <a:fillRect/>
          </a:stretch>
        </p:blipFill>
        <p:spPr>
          <a:xfrm>
            <a:off x="12317125" y="4811722"/>
            <a:ext cx="600874" cy="636206"/>
          </a:xfrm>
          <a:prstGeom prst="rect">
            <a:avLst/>
          </a:prstGeom>
          <a:noFill/>
          <a:ln w="12700" cap="flat" cmpd="sng">
            <a:solidFill>
              <a:schemeClr val="lt1"/>
            </a:solidFill>
            <a:prstDash val="solid"/>
            <a:miter lim="8000"/>
            <a:headEnd type="none" w="sm" len="sm"/>
            <a:tailEnd type="none" w="sm" len="sm"/>
          </a:ln>
        </p:spPr>
      </p:pic>
      <p:pic>
        <p:nvPicPr>
          <p:cNvPr id="217" name="Google Shape;217;p24"/>
          <p:cNvPicPr preferRelativeResize="0"/>
          <p:nvPr/>
        </p:nvPicPr>
        <p:blipFill>
          <a:blip r:embed="rId5">
            <a:alphaModFix/>
          </a:blip>
          <a:stretch>
            <a:fillRect/>
          </a:stretch>
        </p:blipFill>
        <p:spPr>
          <a:xfrm>
            <a:off x="12317125" y="5881169"/>
            <a:ext cx="600874" cy="636206"/>
          </a:xfrm>
          <a:prstGeom prst="rect">
            <a:avLst/>
          </a:prstGeom>
          <a:noFill/>
          <a:ln w="12700" cap="flat" cmpd="sng">
            <a:solidFill>
              <a:schemeClr val="lt1"/>
            </a:solidFill>
            <a:prstDash val="solid"/>
            <a:miter lim="8000"/>
            <a:headEnd type="none" w="sm" len="sm"/>
            <a:tailEnd type="none" w="sm" len="sm"/>
          </a:ln>
        </p:spPr>
      </p:pic>
      <p:pic>
        <p:nvPicPr>
          <p:cNvPr id="218" name="Google Shape;218;p24"/>
          <p:cNvPicPr preferRelativeResize="0"/>
          <p:nvPr/>
        </p:nvPicPr>
        <p:blipFill>
          <a:blip r:embed="rId6">
            <a:alphaModFix/>
          </a:blip>
          <a:stretch>
            <a:fillRect/>
          </a:stretch>
        </p:blipFill>
        <p:spPr>
          <a:xfrm>
            <a:off x="2052439" y="3553150"/>
            <a:ext cx="1863225" cy="3153358"/>
          </a:xfrm>
          <a:prstGeom prst="rect">
            <a:avLst/>
          </a:prstGeom>
          <a:noFill/>
          <a:ln>
            <a:noFill/>
          </a:ln>
        </p:spPr>
      </p:pic>
      <p:pic>
        <p:nvPicPr>
          <p:cNvPr id="219" name="Google Shape;219;p24"/>
          <p:cNvPicPr preferRelativeResize="0"/>
          <p:nvPr/>
        </p:nvPicPr>
        <p:blipFill>
          <a:blip r:embed="rId5">
            <a:alphaModFix/>
          </a:blip>
          <a:stretch>
            <a:fillRect/>
          </a:stretch>
        </p:blipFill>
        <p:spPr>
          <a:xfrm>
            <a:off x="1164428" y="3757088"/>
            <a:ext cx="600874" cy="636206"/>
          </a:xfrm>
          <a:prstGeom prst="rect">
            <a:avLst/>
          </a:prstGeom>
          <a:noFill/>
          <a:ln w="12700" cap="flat" cmpd="sng">
            <a:solidFill>
              <a:schemeClr val="lt1"/>
            </a:solidFill>
            <a:prstDash val="solid"/>
            <a:miter lim="8000"/>
            <a:headEnd type="none" w="sm" len="sm"/>
            <a:tailEnd type="none" w="sm" len="sm"/>
          </a:ln>
        </p:spPr>
      </p:pic>
      <p:pic>
        <p:nvPicPr>
          <p:cNvPr id="220" name="Google Shape;220;p24"/>
          <p:cNvPicPr preferRelativeResize="0"/>
          <p:nvPr/>
        </p:nvPicPr>
        <p:blipFill>
          <a:blip r:embed="rId5">
            <a:alphaModFix/>
          </a:blip>
          <a:stretch>
            <a:fillRect/>
          </a:stretch>
        </p:blipFill>
        <p:spPr>
          <a:xfrm>
            <a:off x="1164428" y="4826534"/>
            <a:ext cx="600874" cy="636206"/>
          </a:xfrm>
          <a:prstGeom prst="rect">
            <a:avLst/>
          </a:prstGeom>
          <a:noFill/>
          <a:ln w="12700" cap="flat" cmpd="sng">
            <a:solidFill>
              <a:schemeClr val="lt1"/>
            </a:solidFill>
            <a:prstDash val="solid"/>
            <a:miter lim="8000"/>
            <a:headEnd type="none" w="sm" len="sm"/>
            <a:tailEnd type="none" w="sm" len="sm"/>
          </a:ln>
        </p:spPr>
      </p:pic>
      <p:pic>
        <p:nvPicPr>
          <p:cNvPr id="221" name="Google Shape;221;p24"/>
          <p:cNvPicPr preferRelativeResize="0"/>
          <p:nvPr/>
        </p:nvPicPr>
        <p:blipFill>
          <a:blip r:embed="rId5">
            <a:alphaModFix/>
          </a:blip>
          <a:stretch>
            <a:fillRect/>
          </a:stretch>
        </p:blipFill>
        <p:spPr>
          <a:xfrm>
            <a:off x="1164428" y="5895981"/>
            <a:ext cx="600874" cy="636206"/>
          </a:xfrm>
          <a:prstGeom prst="rect">
            <a:avLst/>
          </a:prstGeom>
          <a:noFill/>
          <a:ln w="12700" cap="flat" cmpd="sng">
            <a:solidFill>
              <a:schemeClr val="lt1"/>
            </a:solidFill>
            <a:prstDash val="solid"/>
            <a:miter lim="8000"/>
            <a:headEnd type="none" w="sm" len="sm"/>
            <a:tailEnd type="none" w="sm" len="sm"/>
          </a:ln>
        </p:spPr>
      </p:pic>
      <p:pic>
        <p:nvPicPr>
          <p:cNvPr id="222" name="Google Shape;222;p24"/>
          <p:cNvPicPr preferRelativeResize="0"/>
          <p:nvPr/>
        </p:nvPicPr>
        <p:blipFill>
          <a:blip r:embed="rId5">
            <a:alphaModFix/>
          </a:blip>
          <a:stretch>
            <a:fillRect/>
          </a:stretch>
        </p:blipFill>
        <p:spPr>
          <a:xfrm>
            <a:off x="1154703" y="2687675"/>
            <a:ext cx="600874" cy="636206"/>
          </a:xfrm>
          <a:prstGeom prst="rect">
            <a:avLst/>
          </a:prstGeom>
          <a:noFill/>
          <a:ln w="12700" cap="flat" cmpd="sng">
            <a:solidFill>
              <a:schemeClr val="lt1"/>
            </a:solidFill>
            <a:prstDash val="solid"/>
            <a:miter lim="8000"/>
            <a:headEnd type="none" w="sm" len="sm"/>
            <a:tailEnd type="none" w="sm" len="sm"/>
          </a:ln>
        </p:spPr>
      </p:pic>
      <p:pic>
        <p:nvPicPr>
          <p:cNvPr id="223" name="Google Shape;223;p24"/>
          <p:cNvPicPr preferRelativeResize="0"/>
          <p:nvPr/>
        </p:nvPicPr>
        <p:blipFill>
          <a:blip r:embed="rId5">
            <a:alphaModFix/>
          </a:blip>
          <a:stretch>
            <a:fillRect/>
          </a:stretch>
        </p:blipFill>
        <p:spPr>
          <a:xfrm>
            <a:off x="2262190" y="2687675"/>
            <a:ext cx="600874" cy="636206"/>
          </a:xfrm>
          <a:prstGeom prst="rect">
            <a:avLst/>
          </a:prstGeom>
          <a:noFill/>
          <a:ln w="12700" cap="flat" cmpd="sng">
            <a:solidFill>
              <a:schemeClr val="lt1"/>
            </a:solidFill>
            <a:prstDash val="solid"/>
            <a:miter lim="8000"/>
            <a:headEnd type="none" w="sm" len="sm"/>
            <a:tailEnd type="none" w="sm" len="sm"/>
          </a:ln>
        </p:spPr>
      </p:pic>
      <p:pic>
        <p:nvPicPr>
          <p:cNvPr id="224" name="Google Shape;224;p24"/>
          <p:cNvPicPr preferRelativeResize="0"/>
          <p:nvPr/>
        </p:nvPicPr>
        <p:blipFill>
          <a:blip r:embed="rId5">
            <a:alphaModFix/>
          </a:blip>
          <a:stretch>
            <a:fillRect/>
          </a:stretch>
        </p:blipFill>
        <p:spPr>
          <a:xfrm>
            <a:off x="3314803" y="2687675"/>
            <a:ext cx="600874" cy="636206"/>
          </a:xfrm>
          <a:prstGeom prst="rect">
            <a:avLst/>
          </a:prstGeom>
          <a:noFill/>
          <a:ln w="12700" cap="flat" cmpd="sng">
            <a:solidFill>
              <a:schemeClr val="lt1"/>
            </a:solidFill>
            <a:prstDash val="solid"/>
            <a:miter lim="8000"/>
            <a:headEnd type="none" w="sm" len="sm"/>
            <a:tailEnd type="none" w="sm" len="sm"/>
          </a:ln>
        </p:spPr>
      </p:pic>
      <p:cxnSp>
        <p:nvCxnSpPr>
          <p:cNvPr id="225" name="Google Shape;225;p24"/>
          <p:cNvCxnSpPr/>
          <p:nvPr/>
        </p:nvCxnSpPr>
        <p:spPr>
          <a:xfrm>
            <a:off x="4566050" y="3177075"/>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26" name="Google Shape;226;p24"/>
          <p:cNvCxnSpPr/>
          <p:nvPr/>
        </p:nvCxnSpPr>
        <p:spPr>
          <a:xfrm>
            <a:off x="4566050" y="38734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27" name="Google Shape;227;p24"/>
          <p:cNvCxnSpPr/>
          <p:nvPr/>
        </p:nvCxnSpPr>
        <p:spPr>
          <a:xfrm>
            <a:off x="4566050" y="45645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28" name="Google Shape;228;p24"/>
          <p:cNvCxnSpPr/>
          <p:nvPr/>
        </p:nvCxnSpPr>
        <p:spPr>
          <a:xfrm>
            <a:off x="4566050" y="52556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29" name="Google Shape;229;p24"/>
          <p:cNvCxnSpPr/>
          <p:nvPr/>
        </p:nvCxnSpPr>
        <p:spPr>
          <a:xfrm>
            <a:off x="4566050" y="59466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30" name="Google Shape;230;p24"/>
          <p:cNvCxnSpPr/>
          <p:nvPr/>
        </p:nvCxnSpPr>
        <p:spPr>
          <a:xfrm>
            <a:off x="9084363" y="4564550"/>
            <a:ext cx="422100" cy="0"/>
          </a:xfrm>
          <a:prstGeom prst="straightConnector1">
            <a:avLst/>
          </a:prstGeom>
          <a:noFill/>
          <a:ln w="2857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par>
                                <p:cTn id="8" presetID="10" presetClass="entr" presetSubtype="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1000"/>
                                        <p:tgtEl>
                                          <p:spTgt spid="203"/>
                                        </p:tgtEl>
                                      </p:cBhvr>
                                    </p:animEffect>
                                  </p:childTnLst>
                                </p:cTn>
                              </p:par>
                              <p:par>
                                <p:cTn id="11" presetID="10"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animEffect transition="in" filter="fade">
                                      <p:cBhvr>
                                        <p:cTn id="13" dur="1000"/>
                                        <p:tgtEl>
                                          <p:spTgt spid="204"/>
                                        </p:tgtEl>
                                      </p:cBhvr>
                                    </p:animEffect>
                                  </p:childTnLst>
                                </p:cTn>
                              </p:par>
                              <p:par>
                                <p:cTn id="14" presetID="10" presetClass="entr" presetSubtype="0" fill="hold" nodeType="withEffect">
                                  <p:stCondLst>
                                    <p:cond delay="0"/>
                                  </p:stCondLst>
                                  <p:childTnLst>
                                    <p:set>
                                      <p:cBhvr>
                                        <p:cTn id="15" dur="1" fill="hold">
                                          <p:stCondLst>
                                            <p:cond delay="0"/>
                                          </p:stCondLst>
                                        </p:cTn>
                                        <p:tgtEl>
                                          <p:spTgt spid="205"/>
                                        </p:tgtEl>
                                        <p:attrNameLst>
                                          <p:attrName>style.visibility</p:attrName>
                                        </p:attrNameLst>
                                      </p:cBhvr>
                                      <p:to>
                                        <p:strVal val="visible"/>
                                      </p:to>
                                    </p:set>
                                    <p:animEffect transition="in" filter="fade">
                                      <p:cBhvr>
                                        <p:cTn id="16" dur="1000"/>
                                        <p:tgtEl>
                                          <p:spTgt spid="205"/>
                                        </p:tgtEl>
                                      </p:cBhvr>
                                    </p:animEffect>
                                  </p:childTnLst>
                                </p:cTn>
                              </p:par>
                              <p:par>
                                <p:cTn id="17" presetID="10"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childTnLst>
                                </p:cTn>
                              </p:par>
                              <p:par>
                                <p:cTn id="20" presetID="10" presetClass="entr" presetSubtype="0" fill="hold" nodeType="with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1000"/>
                                        <p:tgtEl>
                                          <p:spTgt spid="209"/>
                                        </p:tgtEl>
                                      </p:cBhvr>
                                    </p:animEffect>
                                  </p:childTnLst>
                                </p:cTn>
                              </p:par>
                              <p:par>
                                <p:cTn id="23" presetID="10" presetClass="entr" presetSubtype="0"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1000"/>
                                        <p:tgtEl>
                                          <p:spTgt spid="225"/>
                                        </p:tgtEl>
                                      </p:cBhvr>
                                    </p:animEffect>
                                  </p:childTnLst>
                                </p:cTn>
                              </p:par>
                              <p:par>
                                <p:cTn id="26" presetID="10" presetClass="entr" presetSubtype="0" fill="hold"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1000"/>
                                        <p:tgtEl>
                                          <p:spTgt spid="226"/>
                                        </p:tgtEl>
                                      </p:cBhvr>
                                    </p:animEffect>
                                  </p:childTnLst>
                                </p:cTn>
                              </p:par>
                              <p:par>
                                <p:cTn id="29" presetID="10" presetClass="entr" presetSubtype="0" fill="hold" nodeType="withEffect">
                                  <p:stCondLst>
                                    <p:cond delay="0"/>
                                  </p:stCondLst>
                                  <p:childTnLst>
                                    <p:set>
                                      <p:cBhvr>
                                        <p:cTn id="30" dur="1" fill="hold">
                                          <p:stCondLst>
                                            <p:cond delay="0"/>
                                          </p:stCondLst>
                                        </p:cTn>
                                        <p:tgtEl>
                                          <p:spTgt spid="227"/>
                                        </p:tgtEl>
                                        <p:attrNameLst>
                                          <p:attrName>style.visibility</p:attrName>
                                        </p:attrNameLst>
                                      </p:cBhvr>
                                      <p:to>
                                        <p:strVal val="visible"/>
                                      </p:to>
                                    </p:set>
                                    <p:animEffect transition="in" filter="fade">
                                      <p:cBhvr>
                                        <p:cTn id="31" dur="1000"/>
                                        <p:tgtEl>
                                          <p:spTgt spid="227"/>
                                        </p:tgtEl>
                                      </p:cBhvr>
                                    </p:animEffect>
                                  </p:childTnLst>
                                </p:cTn>
                              </p:par>
                              <p:par>
                                <p:cTn id="32" presetID="10" presetClass="entr" presetSubtype="0" fill="hold" nodeType="withEffect">
                                  <p:stCondLst>
                                    <p:cond delay="0"/>
                                  </p:stCondLst>
                                  <p:childTnLst>
                                    <p:set>
                                      <p:cBhvr>
                                        <p:cTn id="33" dur="1" fill="hold">
                                          <p:stCondLst>
                                            <p:cond delay="0"/>
                                          </p:stCondLst>
                                        </p:cTn>
                                        <p:tgtEl>
                                          <p:spTgt spid="228"/>
                                        </p:tgtEl>
                                        <p:attrNameLst>
                                          <p:attrName>style.visibility</p:attrName>
                                        </p:attrNameLst>
                                      </p:cBhvr>
                                      <p:to>
                                        <p:strVal val="visible"/>
                                      </p:to>
                                    </p:set>
                                    <p:animEffect transition="in" filter="fade">
                                      <p:cBhvr>
                                        <p:cTn id="34" dur="1000"/>
                                        <p:tgtEl>
                                          <p:spTgt spid="228"/>
                                        </p:tgtEl>
                                      </p:cBhvr>
                                    </p:animEffect>
                                  </p:childTnLst>
                                </p:cTn>
                              </p:par>
                              <p:par>
                                <p:cTn id="35" presetID="10" presetClass="entr" presetSubtype="0" fill="hold" nodeType="withEffect">
                                  <p:stCondLst>
                                    <p:cond delay="0"/>
                                  </p:stCondLst>
                                  <p:childTnLst>
                                    <p:set>
                                      <p:cBhvr>
                                        <p:cTn id="36" dur="1" fill="hold">
                                          <p:stCondLst>
                                            <p:cond delay="0"/>
                                          </p:stCondLst>
                                        </p:cTn>
                                        <p:tgtEl>
                                          <p:spTgt spid="229"/>
                                        </p:tgtEl>
                                        <p:attrNameLst>
                                          <p:attrName>style.visibility</p:attrName>
                                        </p:attrNameLst>
                                      </p:cBhvr>
                                      <p:to>
                                        <p:strVal val="visible"/>
                                      </p:to>
                                    </p:set>
                                    <p:animEffect transition="in" filter="fade">
                                      <p:cBhvr>
                                        <p:cTn id="37" dur="1000"/>
                                        <p:tgtEl>
                                          <p:spTgt spid="2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0"/>
                                        </p:tgtEl>
                                        <p:attrNameLst>
                                          <p:attrName>style.visibility</p:attrName>
                                        </p:attrNameLst>
                                      </p:cBhvr>
                                      <p:to>
                                        <p:strVal val="visible"/>
                                      </p:to>
                                    </p:set>
                                    <p:animEffect transition="in" filter="fade">
                                      <p:cBhvr>
                                        <p:cTn id="42" dur="1000"/>
                                        <p:tgtEl>
                                          <p:spTgt spid="210"/>
                                        </p:tgtEl>
                                      </p:cBhvr>
                                    </p:animEffect>
                                  </p:childTnLst>
                                </p:cTn>
                              </p:par>
                              <p:par>
                                <p:cTn id="43" presetID="10" presetClass="entr" presetSubtype="0" fill="hold" nodeType="withEffect">
                                  <p:stCondLst>
                                    <p:cond delay="0"/>
                                  </p:stCondLst>
                                  <p:childTnLst>
                                    <p:set>
                                      <p:cBhvr>
                                        <p:cTn id="44" dur="1" fill="hold">
                                          <p:stCondLst>
                                            <p:cond delay="0"/>
                                          </p:stCondLst>
                                        </p:cTn>
                                        <p:tgtEl>
                                          <p:spTgt spid="212"/>
                                        </p:tgtEl>
                                        <p:attrNameLst>
                                          <p:attrName>style.visibility</p:attrName>
                                        </p:attrNameLst>
                                      </p:cBhvr>
                                      <p:to>
                                        <p:strVal val="visible"/>
                                      </p:to>
                                    </p:set>
                                    <p:animEffect transition="in" filter="fade">
                                      <p:cBhvr>
                                        <p:cTn id="45" dur="1000"/>
                                        <p:tgtEl>
                                          <p:spTgt spid="212"/>
                                        </p:tgtEl>
                                      </p:cBhvr>
                                    </p:animEffect>
                                  </p:childTnLst>
                                </p:cTn>
                              </p:par>
                              <p:par>
                                <p:cTn id="46" presetID="10" presetClass="entr" presetSubtype="0" fill="hold" nodeType="withEffect">
                                  <p:stCondLst>
                                    <p:cond delay="0"/>
                                  </p:stCondLst>
                                  <p:childTnLst>
                                    <p:set>
                                      <p:cBhvr>
                                        <p:cTn id="47" dur="1" fill="hold">
                                          <p:stCondLst>
                                            <p:cond delay="0"/>
                                          </p:stCondLst>
                                        </p:cTn>
                                        <p:tgtEl>
                                          <p:spTgt spid="213"/>
                                        </p:tgtEl>
                                        <p:attrNameLst>
                                          <p:attrName>style.visibility</p:attrName>
                                        </p:attrNameLst>
                                      </p:cBhvr>
                                      <p:to>
                                        <p:strVal val="visible"/>
                                      </p:to>
                                    </p:set>
                                    <p:animEffect transition="in" filter="fade">
                                      <p:cBhvr>
                                        <p:cTn id="48" dur="1000"/>
                                        <p:tgtEl>
                                          <p:spTgt spid="213"/>
                                        </p:tgtEl>
                                      </p:cBhvr>
                                    </p:animEffect>
                                  </p:childTnLst>
                                </p:cTn>
                              </p:par>
                              <p:par>
                                <p:cTn id="49" presetID="10" presetClass="entr" presetSubtype="0" fill="hold" nodeType="withEffect">
                                  <p:stCondLst>
                                    <p:cond delay="0"/>
                                  </p:stCondLst>
                                  <p:childTnLst>
                                    <p:set>
                                      <p:cBhvr>
                                        <p:cTn id="50" dur="1" fill="hold">
                                          <p:stCondLst>
                                            <p:cond delay="0"/>
                                          </p:stCondLst>
                                        </p:cTn>
                                        <p:tgtEl>
                                          <p:spTgt spid="214"/>
                                        </p:tgtEl>
                                        <p:attrNameLst>
                                          <p:attrName>style.visibility</p:attrName>
                                        </p:attrNameLst>
                                      </p:cBhvr>
                                      <p:to>
                                        <p:strVal val="visible"/>
                                      </p:to>
                                    </p:set>
                                    <p:animEffect transition="in" filter="fade">
                                      <p:cBhvr>
                                        <p:cTn id="51" dur="1000"/>
                                        <p:tgtEl>
                                          <p:spTgt spid="214"/>
                                        </p:tgtEl>
                                      </p:cBhvr>
                                    </p:animEffect>
                                  </p:childTnLst>
                                </p:cTn>
                              </p:par>
                              <p:par>
                                <p:cTn id="52" presetID="10" presetClass="entr" presetSubtype="0" fill="hold" nodeType="withEffect">
                                  <p:stCondLst>
                                    <p:cond delay="0"/>
                                  </p:stCondLst>
                                  <p:childTnLst>
                                    <p:set>
                                      <p:cBhvr>
                                        <p:cTn id="53" dur="1" fill="hold">
                                          <p:stCondLst>
                                            <p:cond delay="0"/>
                                          </p:stCondLst>
                                        </p:cTn>
                                        <p:tgtEl>
                                          <p:spTgt spid="215"/>
                                        </p:tgtEl>
                                        <p:attrNameLst>
                                          <p:attrName>style.visibility</p:attrName>
                                        </p:attrNameLst>
                                      </p:cBhvr>
                                      <p:to>
                                        <p:strVal val="visible"/>
                                      </p:to>
                                    </p:set>
                                    <p:animEffect transition="in" filter="fade">
                                      <p:cBhvr>
                                        <p:cTn id="54" dur="1000"/>
                                        <p:tgtEl>
                                          <p:spTgt spid="215"/>
                                        </p:tgtEl>
                                      </p:cBhvr>
                                    </p:animEffect>
                                  </p:childTnLst>
                                </p:cTn>
                              </p:par>
                              <p:par>
                                <p:cTn id="55" presetID="10" presetClass="entr" presetSubtype="0" fill="hold" nodeType="withEffect">
                                  <p:stCondLst>
                                    <p:cond delay="0"/>
                                  </p:stCondLst>
                                  <p:childTnLst>
                                    <p:set>
                                      <p:cBhvr>
                                        <p:cTn id="56" dur="1" fill="hold">
                                          <p:stCondLst>
                                            <p:cond delay="0"/>
                                          </p:stCondLst>
                                        </p:cTn>
                                        <p:tgtEl>
                                          <p:spTgt spid="216"/>
                                        </p:tgtEl>
                                        <p:attrNameLst>
                                          <p:attrName>style.visibility</p:attrName>
                                        </p:attrNameLst>
                                      </p:cBhvr>
                                      <p:to>
                                        <p:strVal val="visible"/>
                                      </p:to>
                                    </p:set>
                                    <p:animEffect transition="in" filter="fade">
                                      <p:cBhvr>
                                        <p:cTn id="57" dur="1000"/>
                                        <p:tgtEl>
                                          <p:spTgt spid="216"/>
                                        </p:tgtEl>
                                      </p:cBhvr>
                                    </p:animEffect>
                                  </p:childTnLst>
                                </p:cTn>
                              </p:par>
                              <p:par>
                                <p:cTn id="58" presetID="10" presetClass="entr" presetSubtype="0" fill="hold" nodeType="withEffect">
                                  <p:stCondLst>
                                    <p:cond delay="0"/>
                                  </p:stCondLst>
                                  <p:childTnLst>
                                    <p:set>
                                      <p:cBhvr>
                                        <p:cTn id="59" dur="1" fill="hold">
                                          <p:stCondLst>
                                            <p:cond delay="0"/>
                                          </p:stCondLst>
                                        </p:cTn>
                                        <p:tgtEl>
                                          <p:spTgt spid="217"/>
                                        </p:tgtEl>
                                        <p:attrNameLst>
                                          <p:attrName>style.visibility</p:attrName>
                                        </p:attrNameLst>
                                      </p:cBhvr>
                                      <p:to>
                                        <p:strVal val="visible"/>
                                      </p:to>
                                    </p:set>
                                    <p:animEffect transition="in" filter="fade">
                                      <p:cBhvr>
                                        <p:cTn id="60" dur="1000"/>
                                        <p:tgtEl>
                                          <p:spTgt spid="217"/>
                                        </p:tgtEl>
                                      </p:cBhvr>
                                    </p:animEffect>
                                  </p:childTnLst>
                                </p:cTn>
                              </p:par>
                              <p:par>
                                <p:cTn id="61" presetID="10" presetClass="entr" presetSubtype="0" fill="hold" nodeType="withEffect">
                                  <p:stCondLst>
                                    <p:cond delay="0"/>
                                  </p:stCondLst>
                                  <p:childTnLst>
                                    <p:set>
                                      <p:cBhvr>
                                        <p:cTn id="62" dur="1" fill="hold">
                                          <p:stCondLst>
                                            <p:cond delay="0"/>
                                          </p:stCondLst>
                                        </p:cTn>
                                        <p:tgtEl>
                                          <p:spTgt spid="230"/>
                                        </p:tgtEl>
                                        <p:attrNameLst>
                                          <p:attrName>style.visibility</p:attrName>
                                        </p:attrNameLst>
                                      </p:cBhvr>
                                      <p:to>
                                        <p:strVal val="visible"/>
                                      </p:to>
                                    </p:set>
                                    <p:animEffect transition="in" filter="fade">
                                      <p:cBhvr>
                                        <p:cTn id="63" dur="1000"/>
                                        <p:tgtEl>
                                          <p:spTgt spid="2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6"/>
                                        </p:tgtEl>
                                        <p:attrNameLst>
                                          <p:attrName>style.visibility</p:attrName>
                                        </p:attrNameLst>
                                      </p:cBhvr>
                                      <p:to>
                                        <p:strVal val="visible"/>
                                      </p:to>
                                    </p:set>
                                    <p:animEffect transition="in" filter="fade">
                                      <p:cBhvr>
                                        <p:cTn id="68"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5"/>
          <p:cNvPicPr preferRelativeResize="0">
            <a:picLocks noGrp="1"/>
          </p:cNvPicPr>
          <p:nvPr>
            <p:ph type="pic" idx="2"/>
          </p:nvPr>
        </p:nvPicPr>
        <p:blipFill rotWithShape="1">
          <a:blip r:embed="rId3">
            <a:alphaModFix/>
          </a:blip>
          <a:srcRect t="7816" b="7816"/>
          <a:stretch/>
        </p:blipFill>
        <p:spPr>
          <a:xfrm rot="10800000">
            <a:off x="0" y="0"/>
            <a:ext cx="7315200" cy="8234363"/>
          </a:xfrm>
          <a:prstGeom prst="rect">
            <a:avLst/>
          </a:prstGeom>
          <a:noFill/>
          <a:ln>
            <a:noFill/>
          </a:ln>
        </p:spPr>
      </p:pic>
      <p:sp>
        <p:nvSpPr>
          <p:cNvPr id="237" name="Google Shape;237;p25"/>
          <p:cNvSpPr txBox="1">
            <a:spLocks noGrp="1"/>
          </p:cNvSpPr>
          <p:nvPr>
            <p:ph type="body" idx="3"/>
          </p:nvPr>
        </p:nvSpPr>
        <p:spPr>
          <a:xfrm>
            <a:off x="8133950" y="2376450"/>
            <a:ext cx="5271600" cy="3476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2200">
                <a:solidFill>
                  <a:schemeClr val="dk1"/>
                </a:solidFill>
              </a:rPr>
              <a:t>Door alleen bezoekers met een </a:t>
            </a:r>
            <a:r>
              <a:rPr lang="en-US" sz="2200" b="1">
                <a:solidFill>
                  <a:schemeClr val="dk1"/>
                </a:solidFill>
              </a:rPr>
              <a:t>hoge voorspelde kans op conversie</a:t>
            </a:r>
            <a:r>
              <a:rPr lang="en-US" sz="2200">
                <a:solidFill>
                  <a:schemeClr val="dk1"/>
                </a:solidFill>
              </a:rPr>
              <a:t> te retargeten, dalen de </a:t>
            </a:r>
            <a:r>
              <a:rPr lang="en-US" sz="2200" b="1">
                <a:solidFill>
                  <a:schemeClr val="dk1"/>
                </a:solidFill>
              </a:rPr>
              <a:t>kosten per boeking</a:t>
            </a:r>
            <a:r>
              <a:rPr lang="en-US" sz="2200">
                <a:solidFill>
                  <a:schemeClr val="dk1"/>
                </a:solidFill>
              </a:rPr>
              <a:t> uit retargeting met 50%.</a:t>
            </a:r>
            <a:endParaRPr sz="2200"/>
          </a:p>
          <a:p>
            <a:pPr marL="0" lvl="0" indent="0" algn="l" rtl="0">
              <a:lnSpc>
                <a:spcPct val="79166"/>
              </a:lnSpc>
              <a:spcBef>
                <a:spcPts val="1200"/>
              </a:spcBef>
              <a:spcAft>
                <a:spcPts val="0"/>
              </a:spcAft>
              <a:buClr>
                <a:srgbClr val="414B55"/>
              </a:buClr>
              <a:buSzPts val="2400"/>
              <a:buNone/>
            </a:pPr>
            <a:endParaRPr sz="2200">
              <a:solidFill>
                <a:schemeClr val="dk1"/>
              </a:solidFill>
            </a:endParaRPr>
          </a:p>
          <a:p>
            <a:pPr marL="0" lvl="0" indent="0" algn="l" rtl="0">
              <a:lnSpc>
                <a:spcPct val="79166"/>
              </a:lnSpc>
              <a:spcBef>
                <a:spcPts val="1200"/>
              </a:spcBef>
              <a:spcAft>
                <a:spcPts val="0"/>
              </a:spcAft>
              <a:buClr>
                <a:schemeClr val="dk1"/>
              </a:buClr>
              <a:buSzPts val="2400"/>
              <a:buNone/>
            </a:pPr>
            <a:r>
              <a:rPr lang="en-US" sz="2200">
                <a:solidFill>
                  <a:schemeClr val="dk1"/>
                </a:solidFill>
              </a:rPr>
              <a:t>Verwacht resultaat:</a:t>
            </a:r>
            <a:endParaRPr sz="2200"/>
          </a:p>
          <a:p>
            <a:pPr marL="342900" lvl="0" indent="-330200" algn="l" rtl="0">
              <a:lnSpc>
                <a:spcPct val="79166"/>
              </a:lnSpc>
              <a:spcBef>
                <a:spcPts val="1200"/>
              </a:spcBef>
              <a:spcAft>
                <a:spcPts val="0"/>
              </a:spcAft>
              <a:buClr>
                <a:schemeClr val="dk1"/>
              </a:buClr>
              <a:buSzPts val="2200"/>
              <a:buFont typeface="Arial"/>
              <a:buChar char="•"/>
            </a:pPr>
            <a:r>
              <a:rPr lang="en-US" sz="2200">
                <a:solidFill>
                  <a:schemeClr val="dk1"/>
                </a:solidFill>
              </a:rPr>
              <a:t>Hogere conversieratio uit retargeting</a:t>
            </a:r>
            <a:endParaRPr sz="2200">
              <a:solidFill>
                <a:schemeClr val="dk1"/>
              </a:solidFill>
            </a:endParaRPr>
          </a:p>
          <a:p>
            <a:pPr marL="342900" lvl="0" indent="-330200" algn="l" rtl="0">
              <a:lnSpc>
                <a:spcPct val="79166"/>
              </a:lnSpc>
              <a:spcBef>
                <a:spcPts val="1200"/>
              </a:spcBef>
              <a:spcAft>
                <a:spcPts val="0"/>
              </a:spcAft>
              <a:buClr>
                <a:schemeClr val="dk1"/>
              </a:buClr>
              <a:buSzPts val="2200"/>
              <a:buFont typeface="Arial"/>
              <a:buChar char="•"/>
            </a:pPr>
            <a:r>
              <a:rPr lang="en-US" sz="2200">
                <a:solidFill>
                  <a:schemeClr val="dk1"/>
                </a:solidFill>
              </a:rPr>
              <a:t>Lagere kosten per boeking uit retargeting</a:t>
            </a:r>
            <a:endParaRPr sz="2200">
              <a:solidFill>
                <a:schemeClr val="dk1"/>
              </a:solidFill>
            </a:endParaRPr>
          </a:p>
          <a:p>
            <a:pPr marL="342900" lvl="0" indent="-190500" algn="l" rtl="0">
              <a:lnSpc>
                <a:spcPct val="79166"/>
              </a:lnSpc>
              <a:spcBef>
                <a:spcPts val="1200"/>
              </a:spcBef>
              <a:spcAft>
                <a:spcPts val="0"/>
              </a:spcAft>
              <a:buClr>
                <a:srgbClr val="414B55"/>
              </a:buClr>
              <a:buSzPts val="2400"/>
              <a:buFont typeface="Arial"/>
              <a:buNone/>
            </a:pPr>
            <a:endParaRPr sz="2200">
              <a:solidFill>
                <a:schemeClr val="dk1"/>
              </a:solidFill>
            </a:endParaRPr>
          </a:p>
        </p:txBody>
      </p:sp>
      <p:pic>
        <p:nvPicPr>
          <p:cNvPr id="238" name="Google Shape;238;p25"/>
          <p:cNvPicPr preferRelativeResize="0"/>
          <p:nvPr/>
        </p:nvPicPr>
        <p:blipFill rotWithShape="1">
          <a:blip r:embed="rId4">
            <a:alphaModFix/>
          </a:blip>
          <a:srcRect/>
          <a:stretch/>
        </p:blipFill>
        <p:spPr>
          <a:xfrm>
            <a:off x="11676589" y="387584"/>
            <a:ext cx="2411551" cy="586403"/>
          </a:xfrm>
          <a:prstGeom prst="rect">
            <a:avLst/>
          </a:prstGeom>
          <a:noFill/>
          <a:ln>
            <a:noFill/>
          </a:ln>
        </p:spPr>
      </p:pic>
      <p:sp>
        <p:nvSpPr>
          <p:cNvPr id="239" name="Google Shape;239;p25"/>
          <p:cNvSpPr txBox="1">
            <a:spLocks noGrp="1"/>
          </p:cNvSpPr>
          <p:nvPr>
            <p:ph type="body" idx="1"/>
          </p:nvPr>
        </p:nvSpPr>
        <p:spPr>
          <a:xfrm>
            <a:off x="-150" y="460875"/>
            <a:ext cx="7315200" cy="827700"/>
          </a:xfrm>
          <a:prstGeom prst="rect">
            <a:avLst/>
          </a:prstGeom>
          <a:noFill/>
          <a:ln>
            <a:noFill/>
          </a:ln>
        </p:spPr>
        <p:txBody>
          <a:bodyPr spcFirstLastPara="1" wrap="square" lIns="0" tIns="45700" rIns="91425" bIns="45700" anchor="t" anchorCtr="0">
            <a:noAutofit/>
          </a:bodyPr>
          <a:lstStyle/>
          <a:p>
            <a:pPr marL="0" lvl="0" indent="0" algn="ctr" rtl="0">
              <a:lnSpc>
                <a:spcPct val="100000"/>
              </a:lnSpc>
              <a:spcBef>
                <a:spcPts val="0"/>
              </a:spcBef>
              <a:spcAft>
                <a:spcPts val="0"/>
              </a:spcAft>
              <a:buClr>
                <a:srgbClr val="414B55"/>
              </a:buClr>
              <a:buSzPts val="4800"/>
              <a:buNone/>
            </a:pPr>
            <a:endParaRPr sz="3000">
              <a:solidFill>
                <a:srgbClr val="FFFFFF"/>
              </a:solidFill>
            </a:endParaRPr>
          </a:p>
          <a:p>
            <a:pPr marL="0" lvl="0" indent="0" algn="ctr" rtl="0">
              <a:lnSpc>
                <a:spcPct val="100000"/>
              </a:lnSpc>
              <a:spcBef>
                <a:spcPts val="0"/>
              </a:spcBef>
              <a:spcAft>
                <a:spcPts val="0"/>
              </a:spcAft>
              <a:buClr>
                <a:srgbClr val="414B55"/>
              </a:buClr>
              <a:buSzPts val="4800"/>
              <a:buNone/>
            </a:pPr>
            <a:r>
              <a:rPr lang="en-US" sz="3000">
                <a:solidFill>
                  <a:srgbClr val="FFFFFF"/>
                </a:solidFill>
              </a:rPr>
              <a:t>Hypothese</a:t>
            </a:r>
            <a:endParaRPr sz="3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body" idx="1"/>
          </p:nvPr>
        </p:nvSpPr>
        <p:spPr>
          <a:xfrm>
            <a:off x="1078412" y="404751"/>
            <a:ext cx="11516360" cy="827701"/>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rgbClr val="414B55"/>
              </a:buClr>
              <a:buSzPts val="3600"/>
              <a:buNone/>
            </a:pPr>
            <a:r>
              <a:rPr lang="en-US" sz="3000"/>
              <a:t>Oplossing</a:t>
            </a:r>
            <a:endParaRPr sz="3000"/>
          </a:p>
        </p:txBody>
      </p:sp>
      <p:sp>
        <p:nvSpPr>
          <p:cNvPr id="246" name="Google Shape;246;p26"/>
          <p:cNvSpPr txBox="1">
            <a:spLocks noGrp="1"/>
          </p:cNvSpPr>
          <p:nvPr>
            <p:ph type="body" idx="3"/>
          </p:nvPr>
        </p:nvSpPr>
        <p:spPr>
          <a:xfrm>
            <a:off x="6855194" y="2349063"/>
            <a:ext cx="5739577" cy="2034540"/>
          </a:xfrm>
          <a:prstGeom prst="rect">
            <a:avLst/>
          </a:prstGeom>
          <a:noFill/>
          <a:ln>
            <a:noFill/>
          </a:ln>
        </p:spPr>
        <p:txBody>
          <a:bodyPr spcFirstLastPara="1" wrap="square" lIns="0" tIns="45700" rIns="91425" bIns="45700" anchor="t" anchorCtr="0">
            <a:noAutofit/>
          </a:bodyPr>
          <a:lstStyle/>
          <a:p>
            <a:pPr marL="285750" lvl="0" indent="-203200" algn="l" rtl="0">
              <a:lnSpc>
                <a:spcPct val="153846"/>
              </a:lnSpc>
              <a:spcBef>
                <a:spcPts val="0"/>
              </a:spcBef>
              <a:spcAft>
                <a:spcPts val="0"/>
              </a:spcAft>
              <a:buClr>
                <a:srgbClr val="414B55"/>
              </a:buClr>
              <a:buSzPts val="1300"/>
              <a:buFont typeface="Arial"/>
              <a:buNone/>
            </a:pPr>
            <a:endParaRPr/>
          </a:p>
          <a:p>
            <a:pPr marL="0" lvl="0" indent="0" algn="l" rtl="0">
              <a:lnSpc>
                <a:spcPct val="153846"/>
              </a:lnSpc>
              <a:spcBef>
                <a:spcPts val="600"/>
              </a:spcBef>
              <a:spcAft>
                <a:spcPts val="0"/>
              </a:spcAft>
              <a:buClr>
                <a:srgbClr val="414B55"/>
              </a:buClr>
              <a:buSzPts val="1300"/>
              <a:buNone/>
            </a:pPr>
            <a:endParaRPr/>
          </a:p>
        </p:txBody>
      </p:sp>
      <p:pic>
        <p:nvPicPr>
          <p:cNvPr id="247" name="Google Shape;247;p26"/>
          <p:cNvPicPr preferRelativeResize="0"/>
          <p:nvPr/>
        </p:nvPicPr>
        <p:blipFill rotWithShape="1">
          <a:blip r:embed="rId3">
            <a:alphaModFix/>
          </a:blip>
          <a:srcRect/>
          <a:stretch/>
        </p:blipFill>
        <p:spPr>
          <a:xfrm>
            <a:off x="2628342" y="1366150"/>
            <a:ext cx="8471458" cy="5839975"/>
          </a:xfrm>
          <a:prstGeom prst="rect">
            <a:avLst/>
          </a:prstGeom>
          <a:noFill/>
          <a:ln>
            <a:noFill/>
          </a:ln>
        </p:spPr>
      </p:pic>
      <p:pic>
        <p:nvPicPr>
          <p:cNvPr id="248" name="Google Shape;248;p26"/>
          <p:cNvPicPr preferRelativeResize="0"/>
          <p:nvPr/>
        </p:nvPicPr>
        <p:blipFill rotWithShape="1">
          <a:blip r:embed="rId4">
            <a:alphaModFix/>
          </a:blip>
          <a:srcRect/>
          <a:stretch/>
        </p:blipFill>
        <p:spPr>
          <a:xfrm>
            <a:off x="11676589" y="387584"/>
            <a:ext cx="2411551" cy="586403"/>
          </a:xfrm>
          <a:prstGeom prst="rect">
            <a:avLst/>
          </a:prstGeom>
          <a:noFill/>
          <a:ln>
            <a:noFill/>
          </a:ln>
        </p:spPr>
      </p:pic>
      <p:sp>
        <p:nvSpPr>
          <p:cNvPr id="249" name="Google Shape;249;p26"/>
          <p:cNvSpPr/>
          <p:nvPr/>
        </p:nvSpPr>
        <p:spPr>
          <a:xfrm>
            <a:off x="1078400" y="7366300"/>
            <a:ext cx="11467800" cy="24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rgbClr val="414B55"/>
                </a:solidFill>
              </a:rPr>
              <a:t>Voor</a:t>
            </a:r>
            <a:r>
              <a:rPr lang="en-US" dirty="0">
                <a:solidFill>
                  <a:srgbClr val="414B55"/>
                </a:solidFill>
              </a:rPr>
              <a:t> </a:t>
            </a:r>
            <a:r>
              <a:rPr lang="en-US" dirty="0" err="1">
                <a:solidFill>
                  <a:srgbClr val="414B55"/>
                </a:solidFill>
              </a:rPr>
              <a:t>meer</a:t>
            </a:r>
            <a:r>
              <a:rPr lang="en-US" dirty="0">
                <a:solidFill>
                  <a:srgbClr val="414B55"/>
                </a:solidFill>
              </a:rPr>
              <a:t> </a:t>
            </a:r>
            <a:r>
              <a:rPr lang="en-US" dirty="0" err="1">
                <a:solidFill>
                  <a:srgbClr val="414B55"/>
                </a:solidFill>
              </a:rPr>
              <a:t>technische</a:t>
            </a:r>
            <a:r>
              <a:rPr lang="en-US" dirty="0">
                <a:solidFill>
                  <a:srgbClr val="414B55"/>
                </a:solidFill>
              </a:rPr>
              <a:t> </a:t>
            </a:r>
            <a:r>
              <a:rPr lang="en-US" dirty="0" err="1">
                <a:solidFill>
                  <a:srgbClr val="414B55"/>
                </a:solidFill>
              </a:rPr>
              <a:t>achtergrond</a:t>
            </a:r>
            <a:r>
              <a:rPr lang="en-US" dirty="0">
                <a:solidFill>
                  <a:srgbClr val="414B55"/>
                </a:solidFill>
              </a:rPr>
              <a:t>, lees het </a:t>
            </a:r>
            <a:r>
              <a:rPr lang="en-US" dirty="0" err="1">
                <a:solidFill>
                  <a:srgbClr val="414B55"/>
                </a:solidFill>
              </a:rPr>
              <a:t>artikel</a:t>
            </a:r>
            <a:r>
              <a:rPr lang="en-US" dirty="0">
                <a:solidFill>
                  <a:srgbClr val="414B55"/>
                </a:solidFill>
              </a:rPr>
              <a:t> </a:t>
            </a:r>
            <a:r>
              <a:rPr lang="en-US" b="1" dirty="0">
                <a:solidFill>
                  <a:srgbClr val="414B55"/>
                </a:solidFill>
              </a:rPr>
              <a:t>‘</a:t>
            </a:r>
            <a:r>
              <a:rPr lang="en-US" b="1" u="sng" dirty="0">
                <a:solidFill>
                  <a:srgbClr val="414B55"/>
                </a:solidFill>
                <a:hlinkClick r:id="rId5">
                  <a:extLst>
                    <a:ext uri="{A12FA001-AC4F-418D-AE19-62706E023703}">
                      <ahyp:hlinkClr xmlns:ahyp="http://schemas.microsoft.com/office/drawing/2018/hyperlinkcolor" val="tx"/>
                    </a:ext>
                  </a:extLst>
                </a:hlinkClick>
              </a:rPr>
              <a:t>Rethinking retargeting with machine learning</a:t>
            </a:r>
            <a:r>
              <a:rPr lang="en-US" b="1" dirty="0">
                <a:solidFill>
                  <a:srgbClr val="414B55"/>
                </a:solidFill>
              </a:rPr>
              <a:t>’ </a:t>
            </a:r>
            <a:r>
              <a:rPr lang="en-US" dirty="0">
                <a:solidFill>
                  <a:srgbClr val="414B55"/>
                </a:solidFill>
              </a:rPr>
              <a:t>op Medium.</a:t>
            </a:r>
            <a:endParaRPr dirty="0">
              <a:solidFill>
                <a:srgbClr val="414B55"/>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txBox="1">
            <a:spLocks noGrp="1"/>
          </p:cNvSpPr>
          <p:nvPr>
            <p:ph type="body" idx="1"/>
          </p:nvPr>
        </p:nvSpPr>
        <p:spPr>
          <a:xfrm>
            <a:off x="1078412" y="404751"/>
            <a:ext cx="11516400" cy="827700"/>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rgbClr val="414B55"/>
              </a:buClr>
              <a:buSzPts val="3600"/>
              <a:buNone/>
            </a:pPr>
            <a:r>
              <a:rPr lang="en-US" sz="3000"/>
              <a:t>Retargeting: nieuwe situatie</a:t>
            </a:r>
            <a:endParaRPr sz="3000"/>
          </a:p>
        </p:txBody>
      </p:sp>
      <p:pic>
        <p:nvPicPr>
          <p:cNvPr id="256" name="Google Shape;256;p27"/>
          <p:cNvPicPr preferRelativeResize="0"/>
          <p:nvPr/>
        </p:nvPicPr>
        <p:blipFill rotWithShape="1">
          <a:blip r:embed="rId3">
            <a:alphaModFix/>
          </a:blip>
          <a:srcRect/>
          <a:stretch/>
        </p:blipFill>
        <p:spPr>
          <a:xfrm>
            <a:off x="11676589" y="387584"/>
            <a:ext cx="2411552" cy="586403"/>
          </a:xfrm>
          <a:prstGeom prst="rect">
            <a:avLst/>
          </a:prstGeom>
          <a:noFill/>
          <a:ln>
            <a:noFill/>
          </a:ln>
        </p:spPr>
      </p:pic>
      <p:sp>
        <p:nvSpPr>
          <p:cNvPr id="257" name="Google Shape;257;p27"/>
          <p:cNvSpPr/>
          <p:nvPr/>
        </p:nvSpPr>
        <p:spPr>
          <a:xfrm>
            <a:off x="1078400" y="2567000"/>
            <a:ext cx="2080500" cy="3961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rgbClr val="262626"/>
              </a:solidFill>
              <a:latin typeface="Calibri"/>
              <a:ea typeface="Calibri"/>
              <a:cs typeface="Calibri"/>
              <a:sym typeface="Calibri"/>
            </a:endParaRPr>
          </a:p>
          <a:p>
            <a:pPr marL="0" marR="0" lvl="0" indent="0" algn="l" rtl="0">
              <a:spcBef>
                <a:spcPts val="0"/>
              </a:spcBef>
              <a:spcAft>
                <a:spcPts val="0"/>
              </a:spcAft>
              <a:buNone/>
            </a:pPr>
            <a:r>
              <a:rPr lang="en-US" sz="1800">
                <a:solidFill>
                  <a:srgbClr val="262626"/>
                </a:solidFill>
                <a:latin typeface="Calibri"/>
                <a:ea typeface="Calibri"/>
                <a:cs typeface="Calibri"/>
                <a:sym typeface="Calibri"/>
              </a:rPr>
              <a:t> Gebruiker bezoekt</a:t>
            </a:r>
            <a:br>
              <a:rPr lang="en-US" sz="1800">
                <a:solidFill>
                  <a:srgbClr val="262626"/>
                </a:solidFill>
                <a:latin typeface="Calibri"/>
                <a:ea typeface="Calibri"/>
                <a:cs typeface="Calibri"/>
                <a:sym typeface="Calibri"/>
              </a:rPr>
            </a:br>
            <a:r>
              <a:rPr lang="en-US" sz="1800">
                <a:solidFill>
                  <a:srgbClr val="262626"/>
                </a:solidFill>
                <a:latin typeface="Calibri"/>
                <a:ea typeface="Calibri"/>
                <a:cs typeface="Calibri"/>
                <a:sym typeface="Calibri"/>
              </a:rPr>
              <a:t> website</a:t>
            </a:r>
            <a:endParaRPr>
              <a:solidFill>
                <a:srgbClr val="262626"/>
              </a:solidFill>
            </a:endParaRPr>
          </a:p>
        </p:txBody>
      </p:sp>
      <p:cxnSp>
        <p:nvCxnSpPr>
          <p:cNvPr id="258" name="Google Shape;258;p27"/>
          <p:cNvCxnSpPr/>
          <p:nvPr/>
        </p:nvCxnSpPr>
        <p:spPr>
          <a:xfrm>
            <a:off x="3291725" y="4547750"/>
            <a:ext cx="422100" cy="0"/>
          </a:xfrm>
          <a:prstGeom prst="straightConnector1">
            <a:avLst/>
          </a:prstGeom>
          <a:noFill/>
          <a:ln w="28575" cap="flat" cmpd="sng">
            <a:solidFill>
              <a:schemeClr val="accent1"/>
            </a:solidFill>
            <a:prstDash val="solid"/>
            <a:miter lim="800000"/>
            <a:headEnd type="none" w="sm" len="sm"/>
            <a:tailEnd type="triangle" w="med" len="med"/>
          </a:ln>
        </p:spPr>
      </p:cxnSp>
      <p:pic>
        <p:nvPicPr>
          <p:cNvPr id="259" name="Google Shape;259;p27"/>
          <p:cNvPicPr preferRelativeResize="0"/>
          <p:nvPr/>
        </p:nvPicPr>
        <p:blipFill>
          <a:blip r:embed="rId4">
            <a:alphaModFix/>
          </a:blip>
          <a:stretch>
            <a:fillRect/>
          </a:stretch>
        </p:blipFill>
        <p:spPr>
          <a:xfrm>
            <a:off x="1291888" y="3588299"/>
            <a:ext cx="1653523" cy="2798454"/>
          </a:xfrm>
          <a:prstGeom prst="rect">
            <a:avLst/>
          </a:prstGeom>
          <a:noFill/>
          <a:ln>
            <a:noFill/>
          </a:ln>
        </p:spPr>
      </p:pic>
      <p:sp>
        <p:nvSpPr>
          <p:cNvPr id="260" name="Google Shape;260;p27"/>
          <p:cNvSpPr/>
          <p:nvPr/>
        </p:nvSpPr>
        <p:spPr>
          <a:xfrm>
            <a:off x="3846650" y="2567000"/>
            <a:ext cx="2080500" cy="3961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rgbClr val="262626"/>
              </a:solidFill>
              <a:latin typeface="Calibri"/>
              <a:ea typeface="Calibri"/>
              <a:cs typeface="Calibri"/>
              <a:sym typeface="Calibri"/>
            </a:endParaRPr>
          </a:p>
          <a:p>
            <a:pPr marL="0" marR="0" lvl="0" indent="0" algn="l" rtl="0">
              <a:spcBef>
                <a:spcPts val="0"/>
              </a:spcBef>
              <a:spcAft>
                <a:spcPts val="0"/>
              </a:spcAft>
              <a:buNone/>
            </a:pPr>
            <a:r>
              <a:rPr lang="en-US" sz="1800">
                <a:solidFill>
                  <a:srgbClr val="262626"/>
                </a:solidFill>
                <a:latin typeface="Calibri"/>
                <a:ea typeface="Calibri"/>
                <a:cs typeface="Calibri"/>
                <a:sym typeface="Calibri"/>
              </a:rPr>
              <a:t> Model treedt in</a:t>
            </a:r>
            <a:br>
              <a:rPr lang="en-US" sz="1800">
                <a:solidFill>
                  <a:srgbClr val="262626"/>
                </a:solidFill>
                <a:latin typeface="Calibri"/>
                <a:ea typeface="Calibri"/>
                <a:cs typeface="Calibri"/>
                <a:sym typeface="Calibri"/>
              </a:rPr>
            </a:br>
            <a:r>
              <a:rPr lang="en-US" sz="1800">
                <a:solidFill>
                  <a:srgbClr val="262626"/>
                </a:solidFill>
                <a:latin typeface="Calibri"/>
                <a:ea typeface="Calibri"/>
                <a:cs typeface="Calibri"/>
                <a:sym typeface="Calibri"/>
              </a:rPr>
              <a:t> werking</a:t>
            </a:r>
            <a:endParaRPr>
              <a:solidFill>
                <a:srgbClr val="262626"/>
              </a:solidFill>
            </a:endParaRPr>
          </a:p>
        </p:txBody>
      </p:sp>
      <p:pic>
        <p:nvPicPr>
          <p:cNvPr id="261" name="Google Shape;261;p27"/>
          <p:cNvPicPr preferRelativeResize="0"/>
          <p:nvPr/>
        </p:nvPicPr>
        <p:blipFill rotWithShape="1">
          <a:blip r:embed="rId5">
            <a:alphaModFix/>
          </a:blip>
          <a:srcRect/>
          <a:stretch/>
        </p:blipFill>
        <p:spPr>
          <a:xfrm>
            <a:off x="3846650" y="3843935"/>
            <a:ext cx="2061225" cy="1420915"/>
          </a:xfrm>
          <a:prstGeom prst="rect">
            <a:avLst/>
          </a:prstGeom>
          <a:noFill/>
          <a:ln>
            <a:noFill/>
          </a:ln>
        </p:spPr>
      </p:pic>
      <p:cxnSp>
        <p:nvCxnSpPr>
          <p:cNvPr id="262" name="Google Shape;262;p27"/>
          <p:cNvCxnSpPr/>
          <p:nvPr/>
        </p:nvCxnSpPr>
        <p:spPr>
          <a:xfrm>
            <a:off x="6086225" y="2860250"/>
            <a:ext cx="422100" cy="0"/>
          </a:xfrm>
          <a:prstGeom prst="straightConnector1">
            <a:avLst/>
          </a:prstGeom>
          <a:noFill/>
          <a:ln w="28575" cap="flat" cmpd="sng">
            <a:solidFill>
              <a:schemeClr val="accent1"/>
            </a:solidFill>
            <a:prstDash val="solid"/>
            <a:miter lim="800000"/>
            <a:headEnd type="none" w="sm" len="sm"/>
            <a:tailEnd type="triangle" w="med" len="med"/>
          </a:ln>
        </p:spPr>
      </p:cxnSp>
      <p:sp>
        <p:nvSpPr>
          <p:cNvPr id="263" name="Google Shape;263;p27"/>
          <p:cNvSpPr/>
          <p:nvPr/>
        </p:nvSpPr>
        <p:spPr>
          <a:xfrm>
            <a:off x="6667400" y="256700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marR="0" lvl="0" indent="0" algn="ctr" rtl="0">
              <a:spcBef>
                <a:spcPts val="0"/>
              </a:spcBef>
              <a:spcAft>
                <a:spcPts val="0"/>
              </a:spcAft>
              <a:buNone/>
            </a:pPr>
            <a:r>
              <a:rPr lang="en-US" sz="1800">
                <a:solidFill>
                  <a:srgbClr val="262626"/>
                </a:solidFill>
                <a:latin typeface="Calibri"/>
                <a:ea typeface="Calibri"/>
                <a:cs typeface="Calibri"/>
                <a:sym typeface="Calibri"/>
              </a:rPr>
              <a:t>Zeer hoog</a:t>
            </a:r>
            <a:endParaRPr>
              <a:solidFill>
                <a:srgbClr val="262626"/>
              </a:solidFill>
            </a:endParaRPr>
          </a:p>
        </p:txBody>
      </p:sp>
      <p:sp>
        <p:nvSpPr>
          <p:cNvPr id="264" name="Google Shape;264;p27"/>
          <p:cNvSpPr/>
          <p:nvPr/>
        </p:nvSpPr>
        <p:spPr>
          <a:xfrm>
            <a:off x="6667400" y="341075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r>
              <a:rPr lang="en-US" sz="1800">
                <a:solidFill>
                  <a:srgbClr val="262626"/>
                </a:solidFill>
                <a:latin typeface="Calibri"/>
                <a:ea typeface="Calibri"/>
                <a:cs typeface="Calibri"/>
                <a:sym typeface="Calibri"/>
              </a:rPr>
              <a:t>...</a:t>
            </a:r>
            <a:endParaRPr sz="1800">
              <a:solidFill>
                <a:srgbClr val="262626"/>
              </a:solidFill>
              <a:latin typeface="Calibri"/>
              <a:ea typeface="Calibri"/>
              <a:cs typeface="Calibri"/>
              <a:sym typeface="Calibri"/>
            </a:endParaRPr>
          </a:p>
        </p:txBody>
      </p:sp>
      <p:sp>
        <p:nvSpPr>
          <p:cNvPr id="265" name="Google Shape;265;p27"/>
          <p:cNvSpPr/>
          <p:nvPr/>
        </p:nvSpPr>
        <p:spPr>
          <a:xfrm>
            <a:off x="6667400" y="425450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r>
              <a:rPr lang="en-US" sz="1800">
                <a:solidFill>
                  <a:srgbClr val="262626"/>
                </a:solidFill>
                <a:latin typeface="Calibri"/>
                <a:ea typeface="Calibri"/>
                <a:cs typeface="Calibri"/>
                <a:sym typeface="Calibri"/>
              </a:rPr>
              <a:t>...</a:t>
            </a:r>
            <a:endParaRPr>
              <a:solidFill>
                <a:srgbClr val="262626"/>
              </a:solidFill>
            </a:endParaRPr>
          </a:p>
          <a:p>
            <a:pPr marL="0" marR="0" lvl="0" indent="0" algn="ctr" rtl="0">
              <a:spcBef>
                <a:spcPts val="0"/>
              </a:spcBef>
              <a:spcAft>
                <a:spcPts val="0"/>
              </a:spcAft>
              <a:buNone/>
            </a:pPr>
            <a:endParaRPr sz="1800">
              <a:solidFill>
                <a:srgbClr val="262626"/>
              </a:solidFill>
              <a:latin typeface="Calibri"/>
              <a:ea typeface="Calibri"/>
              <a:cs typeface="Calibri"/>
              <a:sym typeface="Calibri"/>
            </a:endParaRPr>
          </a:p>
        </p:txBody>
      </p:sp>
      <p:sp>
        <p:nvSpPr>
          <p:cNvPr id="266" name="Google Shape;266;p27"/>
          <p:cNvSpPr/>
          <p:nvPr/>
        </p:nvSpPr>
        <p:spPr>
          <a:xfrm>
            <a:off x="6667400" y="509825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marR="0" lvl="0" indent="0" algn="ctr" rtl="0">
              <a:spcBef>
                <a:spcPts val="0"/>
              </a:spcBef>
              <a:spcAft>
                <a:spcPts val="0"/>
              </a:spcAft>
              <a:buNone/>
            </a:pPr>
            <a:r>
              <a:rPr lang="en-US" sz="1800">
                <a:solidFill>
                  <a:srgbClr val="262626"/>
                </a:solidFill>
                <a:latin typeface="Calibri"/>
                <a:ea typeface="Calibri"/>
                <a:cs typeface="Calibri"/>
                <a:sym typeface="Calibri"/>
              </a:rPr>
              <a:t>...</a:t>
            </a:r>
            <a:endParaRPr>
              <a:solidFill>
                <a:srgbClr val="262626"/>
              </a:solidFill>
            </a:endParaRPr>
          </a:p>
        </p:txBody>
      </p:sp>
      <p:sp>
        <p:nvSpPr>
          <p:cNvPr id="267" name="Google Shape;267;p27"/>
          <p:cNvSpPr/>
          <p:nvPr/>
        </p:nvSpPr>
        <p:spPr>
          <a:xfrm>
            <a:off x="6667400" y="594200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marR="0" lvl="0" indent="0" algn="ctr" rtl="0">
              <a:spcBef>
                <a:spcPts val="0"/>
              </a:spcBef>
              <a:spcAft>
                <a:spcPts val="0"/>
              </a:spcAft>
              <a:buNone/>
            </a:pPr>
            <a:r>
              <a:rPr lang="en-US" sz="1800">
                <a:solidFill>
                  <a:srgbClr val="262626"/>
                </a:solidFill>
                <a:latin typeface="Calibri"/>
                <a:ea typeface="Calibri"/>
                <a:cs typeface="Calibri"/>
                <a:sym typeface="Calibri"/>
              </a:rPr>
              <a:t>Zeer laag</a:t>
            </a:r>
            <a:endParaRPr>
              <a:solidFill>
                <a:srgbClr val="262626"/>
              </a:solidFill>
            </a:endParaRPr>
          </a:p>
        </p:txBody>
      </p:sp>
      <p:cxnSp>
        <p:nvCxnSpPr>
          <p:cNvPr id="268" name="Google Shape;268;p27"/>
          <p:cNvCxnSpPr/>
          <p:nvPr/>
        </p:nvCxnSpPr>
        <p:spPr>
          <a:xfrm>
            <a:off x="6086225" y="370400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69" name="Google Shape;269;p27"/>
          <p:cNvCxnSpPr/>
          <p:nvPr/>
        </p:nvCxnSpPr>
        <p:spPr>
          <a:xfrm>
            <a:off x="6086225" y="45477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0" name="Google Shape;270;p27"/>
          <p:cNvCxnSpPr/>
          <p:nvPr/>
        </p:nvCxnSpPr>
        <p:spPr>
          <a:xfrm>
            <a:off x="6086225" y="539150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1" name="Google Shape;271;p27"/>
          <p:cNvCxnSpPr/>
          <p:nvPr/>
        </p:nvCxnSpPr>
        <p:spPr>
          <a:xfrm>
            <a:off x="6086225" y="62352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2" name="Google Shape;272;p27"/>
          <p:cNvCxnSpPr/>
          <p:nvPr/>
        </p:nvCxnSpPr>
        <p:spPr>
          <a:xfrm>
            <a:off x="9379513" y="28602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3" name="Google Shape;273;p27"/>
          <p:cNvCxnSpPr/>
          <p:nvPr/>
        </p:nvCxnSpPr>
        <p:spPr>
          <a:xfrm>
            <a:off x="9379513" y="370400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4" name="Google Shape;274;p27"/>
          <p:cNvCxnSpPr/>
          <p:nvPr/>
        </p:nvCxnSpPr>
        <p:spPr>
          <a:xfrm>
            <a:off x="9379513" y="454775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5" name="Google Shape;275;p27"/>
          <p:cNvCxnSpPr/>
          <p:nvPr/>
        </p:nvCxnSpPr>
        <p:spPr>
          <a:xfrm>
            <a:off x="9379513" y="5391500"/>
            <a:ext cx="422100"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276" name="Google Shape;276;p27"/>
          <p:cNvCxnSpPr/>
          <p:nvPr/>
        </p:nvCxnSpPr>
        <p:spPr>
          <a:xfrm>
            <a:off x="9379513" y="6235250"/>
            <a:ext cx="422100" cy="0"/>
          </a:xfrm>
          <a:prstGeom prst="straightConnector1">
            <a:avLst/>
          </a:prstGeom>
          <a:noFill/>
          <a:ln w="28575" cap="flat" cmpd="sng">
            <a:solidFill>
              <a:schemeClr val="accent1"/>
            </a:solidFill>
            <a:prstDash val="solid"/>
            <a:miter lim="800000"/>
            <a:headEnd type="none" w="sm" len="sm"/>
            <a:tailEnd type="triangle" w="med" len="med"/>
          </a:ln>
        </p:spPr>
      </p:cxnSp>
      <p:sp>
        <p:nvSpPr>
          <p:cNvPr id="277" name="Google Shape;277;p27"/>
          <p:cNvSpPr/>
          <p:nvPr/>
        </p:nvSpPr>
        <p:spPr>
          <a:xfrm>
            <a:off x="9970315" y="256700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marR="0" lvl="0" indent="0" algn="ctr" rtl="0">
              <a:spcBef>
                <a:spcPts val="0"/>
              </a:spcBef>
              <a:spcAft>
                <a:spcPts val="0"/>
              </a:spcAft>
              <a:buNone/>
            </a:pPr>
            <a:r>
              <a:rPr lang="en-US" sz="1800">
                <a:solidFill>
                  <a:srgbClr val="262626"/>
                </a:solidFill>
                <a:latin typeface="Calibri"/>
                <a:ea typeface="Calibri"/>
                <a:cs typeface="Calibri"/>
                <a:sym typeface="Calibri"/>
              </a:rPr>
              <a:t>Toppositie</a:t>
            </a:r>
            <a:endParaRPr>
              <a:solidFill>
                <a:srgbClr val="262626"/>
              </a:solidFill>
            </a:endParaRPr>
          </a:p>
        </p:txBody>
      </p:sp>
      <p:sp>
        <p:nvSpPr>
          <p:cNvPr id="278" name="Google Shape;278;p27"/>
          <p:cNvSpPr/>
          <p:nvPr/>
        </p:nvSpPr>
        <p:spPr>
          <a:xfrm>
            <a:off x="9970315" y="341075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r>
              <a:rPr lang="en-US" sz="1800">
                <a:solidFill>
                  <a:srgbClr val="262626"/>
                </a:solidFill>
                <a:latin typeface="Calibri"/>
                <a:ea typeface="Calibri"/>
                <a:cs typeface="Calibri"/>
                <a:sym typeface="Calibri"/>
              </a:rPr>
              <a:t>...</a:t>
            </a:r>
            <a:endParaRPr sz="1800">
              <a:solidFill>
                <a:srgbClr val="262626"/>
              </a:solidFill>
              <a:latin typeface="Calibri"/>
              <a:ea typeface="Calibri"/>
              <a:cs typeface="Calibri"/>
              <a:sym typeface="Calibri"/>
            </a:endParaRPr>
          </a:p>
        </p:txBody>
      </p:sp>
      <p:sp>
        <p:nvSpPr>
          <p:cNvPr id="279" name="Google Shape;279;p27"/>
          <p:cNvSpPr/>
          <p:nvPr/>
        </p:nvSpPr>
        <p:spPr>
          <a:xfrm>
            <a:off x="9970315" y="425450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endParaRPr sz="600">
              <a:solidFill>
                <a:srgbClr val="262626"/>
              </a:solidFill>
              <a:latin typeface="Calibri"/>
              <a:ea typeface="Calibri"/>
              <a:cs typeface="Calibri"/>
              <a:sym typeface="Calibri"/>
            </a:endParaRPr>
          </a:p>
          <a:p>
            <a:pPr marL="0" lvl="0" indent="0" algn="ctr" rtl="0">
              <a:spcBef>
                <a:spcPts val="0"/>
              </a:spcBef>
              <a:spcAft>
                <a:spcPts val="0"/>
              </a:spcAft>
              <a:buNone/>
            </a:pPr>
            <a:r>
              <a:rPr lang="en-US" sz="1800">
                <a:solidFill>
                  <a:srgbClr val="262626"/>
                </a:solidFill>
                <a:latin typeface="Calibri"/>
                <a:ea typeface="Calibri"/>
                <a:cs typeface="Calibri"/>
                <a:sym typeface="Calibri"/>
              </a:rPr>
              <a:t>...</a:t>
            </a:r>
            <a:endParaRPr>
              <a:solidFill>
                <a:srgbClr val="262626"/>
              </a:solidFill>
            </a:endParaRPr>
          </a:p>
          <a:p>
            <a:pPr marL="0" marR="0" lvl="0" indent="0" algn="ctr" rtl="0">
              <a:spcBef>
                <a:spcPts val="0"/>
              </a:spcBef>
              <a:spcAft>
                <a:spcPts val="0"/>
              </a:spcAft>
              <a:buNone/>
            </a:pPr>
            <a:endParaRPr sz="1800">
              <a:solidFill>
                <a:srgbClr val="262626"/>
              </a:solidFill>
              <a:latin typeface="Calibri"/>
              <a:ea typeface="Calibri"/>
              <a:cs typeface="Calibri"/>
              <a:sym typeface="Calibri"/>
            </a:endParaRPr>
          </a:p>
        </p:txBody>
      </p:sp>
      <p:sp>
        <p:nvSpPr>
          <p:cNvPr id="280" name="Google Shape;280;p27"/>
          <p:cNvSpPr/>
          <p:nvPr/>
        </p:nvSpPr>
        <p:spPr>
          <a:xfrm>
            <a:off x="9970315" y="509825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marR="0" lvl="0" indent="0" algn="ctr" rtl="0">
              <a:spcBef>
                <a:spcPts val="0"/>
              </a:spcBef>
              <a:spcAft>
                <a:spcPts val="0"/>
              </a:spcAft>
              <a:buNone/>
            </a:pPr>
            <a:r>
              <a:rPr lang="en-US" sz="1800">
                <a:solidFill>
                  <a:srgbClr val="262626"/>
                </a:solidFill>
                <a:latin typeface="Calibri"/>
                <a:ea typeface="Calibri"/>
                <a:cs typeface="Calibri"/>
                <a:sym typeface="Calibri"/>
              </a:rPr>
              <a:t>...</a:t>
            </a:r>
            <a:endParaRPr>
              <a:solidFill>
                <a:srgbClr val="262626"/>
              </a:solidFill>
            </a:endParaRPr>
          </a:p>
        </p:txBody>
      </p:sp>
      <p:sp>
        <p:nvSpPr>
          <p:cNvPr id="281" name="Google Shape;281;p27"/>
          <p:cNvSpPr/>
          <p:nvPr/>
        </p:nvSpPr>
        <p:spPr>
          <a:xfrm>
            <a:off x="9970315" y="5942000"/>
            <a:ext cx="2543400" cy="586500"/>
          </a:xfrm>
          <a:prstGeom prst="roundRect">
            <a:avLst>
              <a:gd name="adj" fmla="val 3450"/>
            </a:avLst>
          </a:prstGeom>
          <a:solidFill>
            <a:srgbClr val="42A59B">
              <a:alpha val="2736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600">
              <a:solidFill>
                <a:srgbClr val="262626"/>
              </a:solidFill>
              <a:latin typeface="Calibri"/>
              <a:ea typeface="Calibri"/>
              <a:cs typeface="Calibri"/>
              <a:sym typeface="Calibri"/>
            </a:endParaRPr>
          </a:p>
          <a:p>
            <a:pPr marL="0" marR="0" lvl="0" indent="0" algn="ctr" rtl="0">
              <a:spcBef>
                <a:spcPts val="0"/>
              </a:spcBef>
              <a:spcAft>
                <a:spcPts val="0"/>
              </a:spcAft>
              <a:buNone/>
            </a:pPr>
            <a:r>
              <a:rPr lang="en-US" sz="1800">
                <a:solidFill>
                  <a:srgbClr val="262626"/>
                </a:solidFill>
                <a:latin typeface="Calibri"/>
                <a:ea typeface="Calibri"/>
                <a:cs typeface="Calibri"/>
                <a:sym typeface="Calibri"/>
              </a:rPr>
              <a:t>Geen advertentie</a:t>
            </a:r>
            <a:endParaRPr>
              <a:solidFill>
                <a:srgbClr val="262626"/>
              </a:solidFill>
            </a:endParaRPr>
          </a:p>
        </p:txBody>
      </p:sp>
      <p:sp>
        <p:nvSpPr>
          <p:cNvPr id="282" name="Google Shape;282;p27"/>
          <p:cNvSpPr txBox="1"/>
          <p:nvPr/>
        </p:nvSpPr>
        <p:spPr>
          <a:xfrm>
            <a:off x="9970325" y="1961150"/>
            <a:ext cx="2543400" cy="42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chemeClr val="dk1"/>
                </a:solidFill>
              </a:rPr>
              <a:t>Biedstrategie</a:t>
            </a:r>
            <a:endParaRPr sz="2200" b="1"/>
          </a:p>
        </p:txBody>
      </p:sp>
      <p:sp>
        <p:nvSpPr>
          <p:cNvPr id="283" name="Google Shape;283;p27"/>
          <p:cNvSpPr txBox="1"/>
          <p:nvPr/>
        </p:nvSpPr>
        <p:spPr>
          <a:xfrm>
            <a:off x="6667400" y="1957725"/>
            <a:ext cx="2543400" cy="42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chemeClr val="dk1"/>
                </a:solidFill>
              </a:rPr>
              <a:t>Conversiekans</a:t>
            </a:r>
            <a:endParaRPr sz="2200" b="1"/>
          </a:p>
        </p:txBody>
      </p:sp>
      <p:sp>
        <p:nvSpPr>
          <p:cNvPr id="284" name="Google Shape;284;p27"/>
          <p:cNvSpPr txBox="1"/>
          <p:nvPr/>
        </p:nvSpPr>
        <p:spPr>
          <a:xfrm>
            <a:off x="3846650" y="1957725"/>
            <a:ext cx="2080500" cy="42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chemeClr val="dk1"/>
                </a:solidFill>
              </a:rPr>
              <a:t>ML model</a:t>
            </a:r>
            <a:endParaRPr sz="2200" b="1"/>
          </a:p>
        </p:txBody>
      </p:sp>
      <p:sp>
        <p:nvSpPr>
          <p:cNvPr id="285" name="Google Shape;285;p27"/>
          <p:cNvSpPr txBox="1"/>
          <p:nvPr/>
        </p:nvSpPr>
        <p:spPr>
          <a:xfrm>
            <a:off x="1078400" y="1957725"/>
            <a:ext cx="2080500" cy="42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chemeClr val="dk1"/>
                </a:solidFill>
              </a:rPr>
              <a:t>Moment</a:t>
            </a:r>
            <a:endParaRPr sz="2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1000"/>
                                        <p:tgtEl>
                                          <p:spTgt spid="260"/>
                                        </p:tgtEl>
                                      </p:cBhvr>
                                    </p:animEffect>
                                  </p:childTnLst>
                                </p:cTn>
                              </p:par>
                              <p:par>
                                <p:cTn id="11" presetID="10" presetClass="entr" presetSubtype="0" fill="hold"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1000"/>
                                        <p:tgtEl>
                                          <p:spTgt spid="261"/>
                                        </p:tgtEl>
                                      </p:cBhvr>
                                    </p:animEffect>
                                  </p:childTnLst>
                                </p:cTn>
                              </p:par>
                              <p:par>
                                <p:cTn id="14" presetID="10" presetClass="entr" presetSubtype="0" fill="hold" nodeType="withEffect">
                                  <p:stCondLst>
                                    <p:cond delay="0"/>
                                  </p:stCondLst>
                                  <p:childTnLst>
                                    <p:set>
                                      <p:cBhvr>
                                        <p:cTn id="15" dur="1" fill="hold">
                                          <p:stCondLst>
                                            <p:cond delay="0"/>
                                          </p:stCondLst>
                                        </p:cTn>
                                        <p:tgtEl>
                                          <p:spTgt spid="284"/>
                                        </p:tgtEl>
                                        <p:attrNameLst>
                                          <p:attrName>style.visibility</p:attrName>
                                        </p:attrNameLst>
                                      </p:cBhvr>
                                      <p:to>
                                        <p:strVal val="visible"/>
                                      </p:to>
                                    </p:set>
                                    <p:animEffect transition="in" filter="fade">
                                      <p:cBhvr>
                                        <p:cTn id="16" dur="1000"/>
                                        <p:tgtEl>
                                          <p:spTgt spid="2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2"/>
                                        </p:tgtEl>
                                        <p:attrNameLst>
                                          <p:attrName>style.visibility</p:attrName>
                                        </p:attrNameLst>
                                      </p:cBhvr>
                                      <p:to>
                                        <p:strVal val="visible"/>
                                      </p:to>
                                    </p:set>
                                    <p:animEffect transition="in" filter="fade">
                                      <p:cBhvr>
                                        <p:cTn id="21" dur="1000"/>
                                        <p:tgtEl>
                                          <p:spTgt spid="262"/>
                                        </p:tgtEl>
                                      </p:cBhvr>
                                    </p:animEffect>
                                  </p:childTnLst>
                                </p:cTn>
                              </p:par>
                              <p:par>
                                <p:cTn id="22" presetID="10" presetClass="entr" presetSubtype="0" fill="hold" nodeType="withEffect">
                                  <p:stCondLst>
                                    <p:cond delay="0"/>
                                  </p:stCondLst>
                                  <p:childTnLst>
                                    <p:set>
                                      <p:cBhvr>
                                        <p:cTn id="23" dur="1" fill="hold">
                                          <p:stCondLst>
                                            <p:cond delay="0"/>
                                          </p:stCondLst>
                                        </p:cTn>
                                        <p:tgtEl>
                                          <p:spTgt spid="263"/>
                                        </p:tgtEl>
                                        <p:attrNameLst>
                                          <p:attrName>style.visibility</p:attrName>
                                        </p:attrNameLst>
                                      </p:cBhvr>
                                      <p:to>
                                        <p:strVal val="visible"/>
                                      </p:to>
                                    </p:set>
                                    <p:animEffect transition="in" filter="fade">
                                      <p:cBhvr>
                                        <p:cTn id="24" dur="1000"/>
                                        <p:tgtEl>
                                          <p:spTgt spid="263"/>
                                        </p:tgtEl>
                                      </p:cBhvr>
                                    </p:animEffect>
                                  </p:childTnLst>
                                </p:cTn>
                              </p:par>
                              <p:par>
                                <p:cTn id="25" presetID="10" presetClass="entr" presetSubtype="0" fill="hold"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1000"/>
                                        <p:tgtEl>
                                          <p:spTgt spid="264"/>
                                        </p:tgtEl>
                                      </p:cBhvr>
                                    </p:animEffect>
                                  </p:childTnLst>
                                </p:cTn>
                              </p:par>
                              <p:par>
                                <p:cTn id="28" presetID="10" presetClass="entr" presetSubtype="0" fill="hold" nodeType="withEffect">
                                  <p:stCondLst>
                                    <p:cond delay="0"/>
                                  </p:stCondLst>
                                  <p:childTnLst>
                                    <p:set>
                                      <p:cBhvr>
                                        <p:cTn id="29" dur="1" fill="hold">
                                          <p:stCondLst>
                                            <p:cond delay="0"/>
                                          </p:stCondLst>
                                        </p:cTn>
                                        <p:tgtEl>
                                          <p:spTgt spid="265"/>
                                        </p:tgtEl>
                                        <p:attrNameLst>
                                          <p:attrName>style.visibility</p:attrName>
                                        </p:attrNameLst>
                                      </p:cBhvr>
                                      <p:to>
                                        <p:strVal val="visible"/>
                                      </p:to>
                                    </p:set>
                                    <p:animEffect transition="in" filter="fade">
                                      <p:cBhvr>
                                        <p:cTn id="30" dur="1000"/>
                                        <p:tgtEl>
                                          <p:spTgt spid="265"/>
                                        </p:tgtEl>
                                      </p:cBhvr>
                                    </p:animEffect>
                                  </p:childTnLst>
                                </p:cTn>
                              </p:par>
                              <p:par>
                                <p:cTn id="31" presetID="10" presetClass="entr" presetSubtype="0" fill="hold" nodeType="withEffect">
                                  <p:stCondLst>
                                    <p:cond delay="0"/>
                                  </p:stCondLst>
                                  <p:childTnLst>
                                    <p:set>
                                      <p:cBhvr>
                                        <p:cTn id="32" dur="1" fill="hold">
                                          <p:stCondLst>
                                            <p:cond delay="0"/>
                                          </p:stCondLst>
                                        </p:cTn>
                                        <p:tgtEl>
                                          <p:spTgt spid="266"/>
                                        </p:tgtEl>
                                        <p:attrNameLst>
                                          <p:attrName>style.visibility</p:attrName>
                                        </p:attrNameLst>
                                      </p:cBhvr>
                                      <p:to>
                                        <p:strVal val="visible"/>
                                      </p:to>
                                    </p:set>
                                    <p:animEffect transition="in" filter="fade">
                                      <p:cBhvr>
                                        <p:cTn id="33" dur="1000"/>
                                        <p:tgtEl>
                                          <p:spTgt spid="266"/>
                                        </p:tgtEl>
                                      </p:cBhvr>
                                    </p:animEffect>
                                  </p:childTnLst>
                                </p:cTn>
                              </p:par>
                              <p:par>
                                <p:cTn id="34" presetID="10" presetClass="entr" presetSubtype="0" fill="hold" nodeType="withEffect">
                                  <p:stCondLst>
                                    <p:cond delay="0"/>
                                  </p:stCondLst>
                                  <p:childTnLst>
                                    <p:set>
                                      <p:cBhvr>
                                        <p:cTn id="35" dur="1" fill="hold">
                                          <p:stCondLst>
                                            <p:cond delay="0"/>
                                          </p:stCondLst>
                                        </p:cTn>
                                        <p:tgtEl>
                                          <p:spTgt spid="267"/>
                                        </p:tgtEl>
                                        <p:attrNameLst>
                                          <p:attrName>style.visibility</p:attrName>
                                        </p:attrNameLst>
                                      </p:cBhvr>
                                      <p:to>
                                        <p:strVal val="visible"/>
                                      </p:to>
                                    </p:set>
                                    <p:animEffect transition="in" filter="fade">
                                      <p:cBhvr>
                                        <p:cTn id="36" dur="1000"/>
                                        <p:tgtEl>
                                          <p:spTgt spid="267"/>
                                        </p:tgtEl>
                                      </p:cBhvr>
                                    </p:animEffect>
                                  </p:childTnLst>
                                </p:cTn>
                              </p:par>
                              <p:par>
                                <p:cTn id="37" presetID="10" presetClass="entr" presetSubtype="0" fill="hold" nodeType="withEffect">
                                  <p:stCondLst>
                                    <p:cond delay="0"/>
                                  </p:stCondLst>
                                  <p:childTnLst>
                                    <p:set>
                                      <p:cBhvr>
                                        <p:cTn id="38" dur="1" fill="hold">
                                          <p:stCondLst>
                                            <p:cond delay="0"/>
                                          </p:stCondLst>
                                        </p:cTn>
                                        <p:tgtEl>
                                          <p:spTgt spid="268"/>
                                        </p:tgtEl>
                                        <p:attrNameLst>
                                          <p:attrName>style.visibility</p:attrName>
                                        </p:attrNameLst>
                                      </p:cBhvr>
                                      <p:to>
                                        <p:strVal val="visible"/>
                                      </p:to>
                                    </p:set>
                                    <p:animEffect transition="in" filter="fade">
                                      <p:cBhvr>
                                        <p:cTn id="39" dur="1000"/>
                                        <p:tgtEl>
                                          <p:spTgt spid="268"/>
                                        </p:tgtEl>
                                      </p:cBhvr>
                                    </p:animEffect>
                                  </p:childTnLst>
                                </p:cTn>
                              </p:par>
                              <p:par>
                                <p:cTn id="40" presetID="10" presetClass="entr" presetSubtype="0" fill="hold" nodeType="withEffect">
                                  <p:stCondLst>
                                    <p:cond delay="0"/>
                                  </p:stCondLst>
                                  <p:childTnLst>
                                    <p:set>
                                      <p:cBhvr>
                                        <p:cTn id="41" dur="1" fill="hold">
                                          <p:stCondLst>
                                            <p:cond delay="0"/>
                                          </p:stCondLst>
                                        </p:cTn>
                                        <p:tgtEl>
                                          <p:spTgt spid="269"/>
                                        </p:tgtEl>
                                        <p:attrNameLst>
                                          <p:attrName>style.visibility</p:attrName>
                                        </p:attrNameLst>
                                      </p:cBhvr>
                                      <p:to>
                                        <p:strVal val="visible"/>
                                      </p:to>
                                    </p:set>
                                    <p:animEffect transition="in" filter="fade">
                                      <p:cBhvr>
                                        <p:cTn id="42" dur="1000"/>
                                        <p:tgtEl>
                                          <p:spTgt spid="269"/>
                                        </p:tgtEl>
                                      </p:cBhvr>
                                    </p:animEffect>
                                  </p:childTnLst>
                                </p:cTn>
                              </p:par>
                              <p:par>
                                <p:cTn id="43" presetID="10" presetClass="entr" presetSubtype="0" fill="hold" nodeType="withEffect">
                                  <p:stCondLst>
                                    <p:cond delay="0"/>
                                  </p:stCondLst>
                                  <p:childTnLst>
                                    <p:set>
                                      <p:cBhvr>
                                        <p:cTn id="44" dur="1" fill="hold">
                                          <p:stCondLst>
                                            <p:cond delay="0"/>
                                          </p:stCondLst>
                                        </p:cTn>
                                        <p:tgtEl>
                                          <p:spTgt spid="270"/>
                                        </p:tgtEl>
                                        <p:attrNameLst>
                                          <p:attrName>style.visibility</p:attrName>
                                        </p:attrNameLst>
                                      </p:cBhvr>
                                      <p:to>
                                        <p:strVal val="visible"/>
                                      </p:to>
                                    </p:set>
                                    <p:animEffect transition="in" filter="fade">
                                      <p:cBhvr>
                                        <p:cTn id="45" dur="1000"/>
                                        <p:tgtEl>
                                          <p:spTgt spid="270"/>
                                        </p:tgtEl>
                                      </p:cBhvr>
                                    </p:animEffect>
                                  </p:childTnLst>
                                </p:cTn>
                              </p:par>
                              <p:par>
                                <p:cTn id="46" presetID="10" presetClass="entr" presetSubtype="0" fill="hold" nodeType="withEffect">
                                  <p:stCondLst>
                                    <p:cond delay="0"/>
                                  </p:stCondLst>
                                  <p:childTnLst>
                                    <p:set>
                                      <p:cBhvr>
                                        <p:cTn id="47" dur="1" fill="hold">
                                          <p:stCondLst>
                                            <p:cond delay="0"/>
                                          </p:stCondLst>
                                        </p:cTn>
                                        <p:tgtEl>
                                          <p:spTgt spid="271"/>
                                        </p:tgtEl>
                                        <p:attrNameLst>
                                          <p:attrName>style.visibility</p:attrName>
                                        </p:attrNameLst>
                                      </p:cBhvr>
                                      <p:to>
                                        <p:strVal val="visible"/>
                                      </p:to>
                                    </p:set>
                                    <p:animEffect transition="in" filter="fade">
                                      <p:cBhvr>
                                        <p:cTn id="48" dur="1000"/>
                                        <p:tgtEl>
                                          <p:spTgt spid="271"/>
                                        </p:tgtEl>
                                      </p:cBhvr>
                                    </p:animEffect>
                                  </p:childTnLst>
                                </p:cTn>
                              </p:par>
                              <p:par>
                                <p:cTn id="49" presetID="10" presetClass="entr" presetSubtype="0" fill="hold" nodeType="withEffect">
                                  <p:stCondLst>
                                    <p:cond delay="0"/>
                                  </p:stCondLst>
                                  <p:childTnLst>
                                    <p:set>
                                      <p:cBhvr>
                                        <p:cTn id="50" dur="1" fill="hold">
                                          <p:stCondLst>
                                            <p:cond delay="0"/>
                                          </p:stCondLst>
                                        </p:cTn>
                                        <p:tgtEl>
                                          <p:spTgt spid="283"/>
                                        </p:tgtEl>
                                        <p:attrNameLst>
                                          <p:attrName>style.visibility</p:attrName>
                                        </p:attrNameLst>
                                      </p:cBhvr>
                                      <p:to>
                                        <p:strVal val="visible"/>
                                      </p:to>
                                    </p:set>
                                    <p:animEffect transition="in" filter="fade">
                                      <p:cBhvr>
                                        <p:cTn id="51" dur="1000"/>
                                        <p:tgtEl>
                                          <p:spTgt spid="28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2"/>
                                        </p:tgtEl>
                                        <p:attrNameLst>
                                          <p:attrName>style.visibility</p:attrName>
                                        </p:attrNameLst>
                                      </p:cBhvr>
                                      <p:to>
                                        <p:strVal val="visible"/>
                                      </p:to>
                                    </p:set>
                                    <p:animEffect transition="in" filter="fade">
                                      <p:cBhvr>
                                        <p:cTn id="56" dur="1000"/>
                                        <p:tgtEl>
                                          <p:spTgt spid="272"/>
                                        </p:tgtEl>
                                      </p:cBhvr>
                                    </p:animEffect>
                                  </p:childTnLst>
                                </p:cTn>
                              </p:par>
                              <p:par>
                                <p:cTn id="57" presetID="10" presetClass="entr" presetSubtype="0" fill="hold" nodeType="withEffect">
                                  <p:stCondLst>
                                    <p:cond delay="0"/>
                                  </p:stCondLst>
                                  <p:childTnLst>
                                    <p:set>
                                      <p:cBhvr>
                                        <p:cTn id="58" dur="1" fill="hold">
                                          <p:stCondLst>
                                            <p:cond delay="0"/>
                                          </p:stCondLst>
                                        </p:cTn>
                                        <p:tgtEl>
                                          <p:spTgt spid="273"/>
                                        </p:tgtEl>
                                        <p:attrNameLst>
                                          <p:attrName>style.visibility</p:attrName>
                                        </p:attrNameLst>
                                      </p:cBhvr>
                                      <p:to>
                                        <p:strVal val="visible"/>
                                      </p:to>
                                    </p:set>
                                    <p:animEffect transition="in" filter="fade">
                                      <p:cBhvr>
                                        <p:cTn id="59" dur="1000"/>
                                        <p:tgtEl>
                                          <p:spTgt spid="273"/>
                                        </p:tgtEl>
                                      </p:cBhvr>
                                    </p:animEffect>
                                  </p:childTnLst>
                                </p:cTn>
                              </p:par>
                              <p:par>
                                <p:cTn id="60" presetID="10" presetClass="entr" presetSubtype="0" fill="hold" nodeType="withEffect">
                                  <p:stCondLst>
                                    <p:cond delay="0"/>
                                  </p:stCondLst>
                                  <p:childTnLst>
                                    <p:set>
                                      <p:cBhvr>
                                        <p:cTn id="61" dur="1" fill="hold">
                                          <p:stCondLst>
                                            <p:cond delay="0"/>
                                          </p:stCondLst>
                                        </p:cTn>
                                        <p:tgtEl>
                                          <p:spTgt spid="274"/>
                                        </p:tgtEl>
                                        <p:attrNameLst>
                                          <p:attrName>style.visibility</p:attrName>
                                        </p:attrNameLst>
                                      </p:cBhvr>
                                      <p:to>
                                        <p:strVal val="visible"/>
                                      </p:to>
                                    </p:set>
                                    <p:animEffect transition="in" filter="fade">
                                      <p:cBhvr>
                                        <p:cTn id="62" dur="1000"/>
                                        <p:tgtEl>
                                          <p:spTgt spid="274"/>
                                        </p:tgtEl>
                                      </p:cBhvr>
                                    </p:animEffect>
                                  </p:childTnLst>
                                </p:cTn>
                              </p:par>
                              <p:par>
                                <p:cTn id="63" presetID="10" presetClass="entr" presetSubtype="0" fill="hold" nodeType="withEffect">
                                  <p:stCondLst>
                                    <p:cond delay="0"/>
                                  </p:stCondLst>
                                  <p:childTnLst>
                                    <p:set>
                                      <p:cBhvr>
                                        <p:cTn id="64" dur="1" fill="hold">
                                          <p:stCondLst>
                                            <p:cond delay="0"/>
                                          </p:stCondLst>
                                        </p:cTn>
                                        <p:tgtEl>
                                          <p:spTgt spid="275"/>
                                        </p:tgtEl>
                                        <p:attrNameLst>
                                          <p:attrName>style.visibility</p:attrName>
                                        </p:attrNameLst>
                                      </p:cBhvr>
                                      <p:to>
                                        <p:strVal val="visible"/>
                                      </p:to>
                                    </p:set>
                                    <p:animEffect transition="in" filter="fade">
                                      <p:cBhvr>
                                        <p:cTn id="65" dur="1000"/>
                                        <p:tgtEl>
                                          <p:spTgt spid="275"/>
                                        </p:tgtEl>
                                      </p:cBhvr>
                                    </p:animEffect>
                                  </p:childTnLst>
                                </p:cTn>
                              </p:par>
                              <p:par>
                                <p:cTn id="66" presetID="10" presetClass="entr" presetSubtype="0" fill="hold" nodeType="withEffect">
                                  <p:stCondLst>
                                    <p:cond delay="0"/>
                                  </p:stCondLst>
                                  <p:childTnLst>
                                    <p:set>
                                      <p:cBhvr>
                                        <p:cTn id="67" dur="1" fill="hold">
                                          <p:stCondLst>
                                            <p:cond delay="0"/>
                                          </p:stCondLst>
                                        </p:cTn>
                                        <p:tgtEl>
                                          <p:spTgt spid="276"/>
                                        </p:tgtEl>
                                        <p:attrNameLst>
                                          <p:attrName>style.visibility</p:attrName>
                                        </p:attrNameLst>
                                      </p:cBhvr>
                                      <p:to>
                                        <p:strVal val="visible"/>
                                      </p:to>
                                    </p:set>
                                    <p:animEffect transition="in" filter="fade">
                                      <p:cBhvr>
                                        <p:cTn id="68" dur="1000"/>
                                        <p:tgtEl>
                                          <p:spTgt spid="276"/>
                                        </p:tgtEl>
                                      </p:cBhvr>
                                    </p:animEffect>
                                  </p:childTnLst>
                                </p:cTn>
                              </p:par>
                              <p:par>
                                <p:cTn id="69" presetID="10" presetClass="entr" presetSubtype="0" fill="hold" nodeType="withEffect">
                                  <p:stCondLst>
                                    <p:cond delay="0"/>
                                  </p:stCondLst>
                                  <p:childTnLst>
                                    <p:set>
                                      <p:cBhvr>
                                        <p:cTn id="70" dur="1" fill="hold">
                                          <p:stCondLst>
                                            <p:cond delay="0"/>
                                          </p:stCondLst>
                                        </p:cTn>
                                        <p:tgtEl>
                                          <p:spTgt spid="277"/>
                                        </p:tgtEl>
                                        <p:attrNameLst>
                                          <p:attrName>style.visibility</p:attrName>
                                        </p:attrNameLst>
                                      </p:cBhvr>
                                      <p:to>
                                        <p:strVal val="visible"/>
                                      </p:to>
                                    </p:set>
                                    <p:animEffect transition="in" filter="fade">
                                      <p:cBhvr>
                                        <p:cTn id="71" dur="1000"/>
                                        <p:tgtEl>
                                          <p:spTgt spid="277"/>
                                        </p:tgtEl>
                                      </p:cBhvr>
                                    </p:animEffect>
                                  </p:childTnLst>
                                </p:cTn>
                              </p:par>
                              <p:par>
                                <p:cTn id="72" presetID="10" presetClass="entr" presetSubtype="0" fill="hold" nodeType="withEffect">
                                  <p:stCondLst>
                                    <p:cond delay="0"/>
                                  </p:stCondLst>
                                  <p:childTnLst>
                                    <p:set>
                                      <p:cBhvr>
                                        <p:cTn id="73" dur="1" fill="hold">
                                          <p:stCondLst>
                                            <p:cond delay="0"/>
                                          </p:stCondLst>
                                        </p:cTn>
                                        <p:tgtEl>
                                          <p:spTgt spid="278"/>
                                        </p:tgtEl>
                                        <p:attrNameLst>
                                          <p:attrName>style.visibility</p:attrName>
                                        </p:attrNameLst>
                                      </p:cBhvr>
                                      <p:to>
                                        <p:strVal val="visible"/>
                                      </p:to>
                                    </p:set>
                                    <p:animEffect transition="in" filter="fade">
                                      <p:cBhvr>
                                        <p:cTn id="74" dur="1000"/>
                                        <p:tgtEl>
                                          <p:spTgt spid="278"/>
                                        </p:tgtEl>
                                      </p:cBhvr>
                                    </p:animEffect>
                                  </p:childTnLst>
                                </p:cTn>
                              </p:par>
                              <p:par>
                                <p:cTn id="75" presetID="10" presetClass="entr" presetSubtype="0" fill="hold" nodeType="withEffect">
                                  <p:stCondLst>
                                    <p:cond delay="0"/>
                                  </p:stCondLst>
                                  <p:childTnLst>
                                    <p:set>
                                      <p:cBhvr>
                                        <p:cTn id="76" dur="1" fill="hold">
                                          <p:stCondLst>
                                            <p:cond delay="0"/>
                                          </p:stCondLst>
                                        </p:cTn>
                                        <p:tgtEl>
                                          <p:spTgt spid="279"/>
                                        </p:tgtEl>
                                        <p:attrNameLst>
                                          <p:attrName>style.visibility</p:attrName>
                                        </p:attrNameLst>
                                      </p:cBhvr>
                                      <p:to>
                                        <p:strVal val="visible"/>
                                      </p:to>
                                    </p:set>
                                    <p:animEffect transition="in" filter="fade">
                                      <p:cBhvr>
                                        <p:cTn id="77" dur="1000"/>
                                        <p:tgtEl>
                                          <p:spTgt spid="279"/>
                                        </p:tgtEl>
                                      </p:cBhvr>
                                    </p:animEffect>
                                  </p:childTnLst>
                                </p:cTn>
                              </p:par>
                              <p:par>
                                <p:cTn id="78" presetID="10" presetClass="entr" presetSubtype="0" fill="hold" nodeType="withEffect">
                                  <p:stCondLst>
                                    <p:cond delay="0"/>
                                  </p:stCondLst>
                                  <p:childTnLst>
                                    <p:set>
                                      <p:cBhvr>
                                        <p:cTn id="79" dur="1" fill="hold">
                                          <p:stCondLst>
                                            <p:cond delay="0"/>
                                          </p:stCondLst>
                                        </p:cTn>
                                        <p:tgtEl>
                                          <p:spTgt spid="280"/>
                                        </p:tgtEl>
                                        <p:attrNameLst>
                                          <p:attrName>style.visibility</p:attrName>
                                        </p:attrNameLst>
                                      </p:cBhvr>
                                      <p:to>
                                        <p:strVal val="visible"/>
                                      </p:to>
                                    </p:set>
                                    <p:animEffect transition="in" filter="fade">
                                      <p:cBhvr>
                                        <p:cTn id="80" dur="1000"/>
                                        <p:tgtEl>
                                          <p:spTgt spid="280"/>
                                        </p:tgtEl>
                                      </p:cBhvr>
                                    </p:animEffect>
                                  </p:childTnLst>
                                </p:cTn>
                              </p:par>
                              <p:par>
                                <p:cTn id="81" presetID="10" presetClass="entr" presetSubtype="0" fill="hold" nodeType="withEffect">
                                  <p:stCondLst>
                                    <p:cond delay="0"/>
                                  </p:stCondLst>
                                  <p:childTnLst>
                                    <p:set>
                                      <p:cBhvr>
                                        <p:cTn id="82" dur="1" fill="hold">
                                          <p:stCondLst>
                                            <p:cond delay="0"/>
                                          </p:stCondLst>
                                        </p:cTn>
                                        <p:tgtEl>
                                          <p:spTgt spid="281"/>
                                        </p:tgtEl>
                                        <p:attrNameLst>
                                          <p:attrName>style.visibility</p:attrName>
                                        </p:attrNameLst>
                                      </p:cBhvr>
                                      <p:to>
                                        <p:strVal val="visible"/>
                                      </p:to>
                                    </p:set>
                                    <p:animEffect transition="in" filter="fade">
                                      <p:cBhvr>
                                        <p:cTn id="83" dur="1000"/>
                                        <p:tgtEl>
                                          <p:spTgt spid="281"/>
                                        </p:tgtEl>
                                      </p:cBhvr>
                                    </p:animEffect>
                                  </p:childTnLst>
                                </p:cTn>
                              </p:par>
                              <p:par>
                                <p:cTn id="84" presetID="10" presetClass="entr" presetSubtype="0" fill="hold" nodeType="withEffect">
                                  <p:stCondLst>
                                    <p:cond delay="0"/>
                                  </p:stCondLst>
                                  <p:childTnLst>
                                    <p:set>
                                      <p:cBhvr>
                                        <p:cTn id="85" dur="1" fill="hold">
                                          <p:stCondLst>
                                            <p:cond delay="0"/>
                                          </p:stCondLst>
                                        </p:cTn>
                                        <p:tgtEl>
                                          <p:spTgt spid="282"/>
                                        </p:tgtEl>
                                        <p:attrNameLst>
                                          <p:attrName>style.visibility</p:attrName>
                                        </p:attrNameLst>
                                      </p:cBhvr>
                                      <p:to>
                                        <p:strVal val="visible"/>
                                      </p:to>
                                    </p:set>
                                    <p:animEffect transition="in" filter="fade">
                                      <p:cBhvr>
                                        <p:cTn id="86"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8"/>
          <p:cNvPicPr preferRelativeResize="0">
            <a:picLocks noGrp="1"/>
          </p:cNvPicPr>
          <p:nvPr>
            <p:ph type="pic" idx="2"/>
          </p:nvPr>
        </p:nvPicPr>
        <p:blipFill rotWithShape="1">
          <a:blip r:embed="rId3">
            <a:alphaModFix/>
          </a:blip>
          <a:srcRect t="37867" b="22645"/>
          <a:stretch/>
        </p:blipFill>
        <p:spPr>
          <a:xfrm rot="-5400000">
            <a:off x="-1365000" y="1365075"/>
            <a:ext cx="9158700" cy="6428700"/>
          </a:xfrm>
          <a:prstGeom prst="rect">
            <a:avLst/>
          </a:prstGeom>
          <a:blipFill rotWithShape="1">
            <a:blip r:embed="rId4">
              <a:alphaModFix amt="50000"/>
            </a:blip>
            <a:stretch>
              <a:fillRect/>
            </a:stretch>
          </a:blipFill>
          <a:ln>
            <a:noFill/>
          </a:ln>
        </p:spPr>
      </p:pic>
      <p:pic>
        <p:nvPicPr>
          <p:cNvPr id="292" name="Google Shape;292;p28"/>
          <p:cNvPicPr preferRelativeResize="0"/>
          <p:nvPr/>
        </p:nvPicPr>
        <p:blipFill rotWithShape="1">
          <a:blip r:embed="rId5">
            <a:alphaModFix/>
          </a:blip>
          <a:srcRect/>
          <a:stretch/>
        </p:blipFill>
        <p:spPr>
          <a:xfrm>
            <a:off x="11676589" y="387584"/>
            <a:ext cx="2411552" cy="586403"/>
          </a:xfrm>
          <a:prstGeom prst="rect">
            <a:avLst/>
          </a:prstGeom>
          <a:noFill/>
          <a:ln>
            <a:noFill/>
          </a:ln>
        </p:spPr>
      </p:pic>
      <p:sp>
        <p:nvSpPr>
          <p:cNvPr id="293" name="Google Shape;293;p28"/>
          <p:cNvSpPr txBox="1"/>
          <p:nvPr/>
        </p:nvSpPr>
        <p:spPr>
          <a:xfrm>
            <a:off x="8137375" y="2286683"/>
            <a:ext cx="5493600" cy="45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2000">
                <a:solidFill>
                  <a:schemeClr val="dk1"/>
                </a:solidFill>
              </a:rPr>
              <a:t>+100% conversieratio t.o.v. oude situatie</a:t>
            </a:r>
            <a:endParaRPr sz="2000">
              <a:solidFill>
                <a:srgbClr val="000000"/>
              </a:solidFill>
            </a:endParaRPr>
          </a:p>
        </p:txBody>
      </p:sp>
      <p:pic>
        <p:nvPicPr>
          <p:cNvPr id="294" name="Google Shape;294;p28" descr="Bullseye"/>
          <p:cNvPicPr preferRelativeResize="0"/>
          <p:nvPr/>
        </p:nvPicPr>
        <p:blipFill rotWithShape="1">
          <a:blip r:embed="rId6">
            <a:alphaModFix/>
          </a:blip>
          <a:srcRect/>
          <a:stretch/>
        </p:blipFill>
        <p:spPr>
          <a:xfrm>
            <a:off x="7128291" y="3203124"/>
            <a:ext cx="724165" cy="724165"/>
          </a:xfrm>
          <a:prstGeom prst="rect">
            <a:avLst/>
          </a:prstGeom>
          <a:noFill/>
          <a:ln>
            <a:noFill/>
          </a:ln>
        </p:spPr>
      </p:pic>
      <p:pic>
        <p:nvPicPr>
          <p:cNvPr id="295" name="Google Shape;295;p28" descr="Upward trend"/>
          <p:cNvPicPr preferRelativeResize="0"/>
          <p:nvPr/>
        </p:nvPicPr>
        <p:blipFill rotWithShape="1">
          <a:blip r:embed="rId7">
            <a:alphaModFix/>
          </a:blip>
          <a:srcRect/>
          <a:stretch/>
        </p:blipFill>
        <p:spPr>
          <a:xfrm>
            <a:off x="7142918" y="2114582"/>
            <a:ext cx="724164" cy="724164"/>
          </a:xfrm>
          <a:prstGeom prst="rect">
            <a:avLst/>
          </a:prstGeom>
          <a:noFill/>
          <a:ln>
            <a:noFill/>
          </a:ln>
        </p:spPr>
      </p:pic>
      <p:pic>
        <p:nvPicPr>
          <p:cNvPr id="296" name="Google Shape;296;p28" descr="Gauge"/>
          <p:cNvPicPr preferRelativeResize="0"/>
          <p:nvPr/>
        </p:nvPicPr>
        <p:blipFill rotWithShape="1">
          <a:blip r:embed="rId8">
            <a:alphaModFix/>
          </a:blip>
          <a:srcRect/>
          <a:stretch/>
        </p:blipFill>
        <p:spPr>
          <a:xfrm>
            <a:off x="7128292" y="5713228"/>
            <a:ext cx="724165" cy="724165"/>
          </a:xfrm>
          <a:prstGeom prst="rect">
            <a:avLst/>
          </a:prstGeom>
          <a:noFill/>
          <a:ln>
            <a:noFill/>
          </a:ln>
        </p:spPr>
      </p:pic>
      <p:pic>
        <p:nvPicPr>
          <p:cNvPr id="297" name="Google Shape;297;p28" descr="Downward trend"/>
          <p:cNvPicPr preferRelativeResize="0"/>
          <p:nvPr/>
        </p:nvPicPr>
        <p:blipFill rotWithShape="1">
          <a:blip r:embed="rId9">
            <a:alphaModFix/>
          </a:blip>
          <a:srcRect/>
          <a:stretch/>
        </p:blipFill>
        <p:spPr>
          <a:xfrm>
            <a:off x="7142913" y="4390455"/>
            <a:ext cx="724165" cy="724165"/>
          </a:xfrm>
          <a:prstGeom prst="rect">
            <a:avLst/>
          </a:prstGeom>
          <a:noFill/>
          <a:ln>
            <a:noFill/>
          </a:ln>
        </p:spPr>
      </p:pic>
      <p:sp>
        <p:nvSpPr>
          <p:cNvPr id="298" name="Google Shape;298;p28"/>
          <p:cNvSpPr/>
          <p:nvPr/>
        </p:nvSpPr>
        <p:spPr>
          <a:xfrm>
            <a:off x="8137375" y="7554125"/>
            <a:ext cx="30819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i="1">
                <a:solidFill>
                  <a:schemeClr val="dk1"/>
                </a:solidFill>
              </a:rPr>
              <a:t>*Afhankelijk van gebruikerssegment</a:t>
            </a:r>
            <a:endParaRPr sz="1400" i="1">
              <a:solidFill>
                <a:schemeClr val="dk1"/>
              </a:solidFill>
            </a:endParaRPr>
          </a:p>
        </p:txBody>
      </p:sp>
      <p:sp>
        <p:nvSpPr>
          <p:cNvPr id="299" name="Google Shape;299;p28"/>
          <p:cNvSpPr txBox="1">
            <a:spLocks noGrp="1"/>
          </p:cNvSpPr>
          <p:nvPr>
            <p:ph type="body" idx="1"/>
          </p:nvPr>
        </p:nvSpPr>
        <p:spPr>
          <a:xfrm>
            <a:off x="-150" y="460875"/>
            <a:ext cx="6428700" cy="827700"/>
          </a:xfrm>
          <a:prstGeom prst="rect">
            <a:avLst/>
          </a:prstGeom>
          <a:noFill/>
          <a:ln>
            <a:noFill/>
          </a:ln>
        </p:spPr>
        <p:txBody>
          <a:bodyPr spcFirstLastPara="1" wrap="square" lIns="0" tIns="45700" rIns="91425" bIns="45700" anchor="t" anchorCtr="0">
            <a:noAutofit/>
          </a:bodyPr>
          <a:lstStyle/>
          <a:p>
            <a:pPr marL="0" lvl="0" indent="0" algn="ctr" rtl="0">
              <a:lnSpc>
                <a:spcPct val="100000"/>
              </a:lnSpc>
              <a:spcBef>
                <a:spcPts val="0"/>
              </a:spcBef>
              <a:spcAft>
                <a:spcPts val="0"/>
              </a:spcAft>
              <a:buClr>
                <a:srgbClr val="414B55"/>
              </a:buClr>
              <a:buSzPts val="4800"/>
              <a:buNone/>
            </a:pPr>
            <a:endParaRPr sz="3000">
              <a:solidFill>
                <a:srgbClr val="FFFFFF"/>
              </a:solidFill>
            </a:endParaRPr>
          </a:p>
          <a:p>
            <a:pPr marL="0" lvl="0" indent="0" algn="ctr" rtl="0">
              <a:lnSpc>
                <a:spcPct val="100000"/>
              </a:lnSpc>
              <a:spcBef>
                <a:spcPts val="0"/>
              </a:spcBef>
              <a:spcAft>
                <a:spcPts val="0"/>
              </a:spcAft>
              <a:buClr>
                <a:srgbClr val="414B55"/>
              </a:buClr>
              <a:buSzPts val="4800"/>
              <a:buNone/>
            </a:pPr>
            <a:r>
              <a:rPr lang="en-US" sz="3000">
                <a:solidFill>
                  <a:srgbClr val="FFFFFF"/>
                </a:solidFill>
              </a:rPr>
              <a:t>Resultaat</a:t>
            </a:r>
            <a:endParaRPr sz="3000">
              <a:solidFill>
                <a:srgbClr val="FFFFFF"/>
              </a:solidFill>
            </a:endParaRPr>
          </a:p>
        </p:txBody>
      </p:sp>
      <p:sp>
        <p:nvSpPr>
          <p:cNvPr id="300" name="Google Shape;300;p28"/>
          <p:cNvSpPr txBox="1"/>
          <p:nvPr/>
        </p:nvSpPr>
        <p:spPr>
          <a:xfrm>
            <a:off x="8137375" y="3338558"/>
            <a:ext cx="5493600" cy="45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2000">
                <a:solidFill>
                  <a:schemeClr val="dk1"/>
                </a:solidFill>
              </a:rPr>
              <a:t>Conversieratio is 4x hoger dan de baseline</a:t>
            </a:r>
            <a:endParaRPr sz="2000">
              <a:solidFill>
                <a:srgbClr val="000000"/>
              </a:solidFill>
            </a:endParaRPr>
          </a:p>
        </p:txBody>
      </p:sp>
      <p:sp>
        <p:nvSpPr>
          <p:cNvPr id="301" name="Google Shape;301;p28"/>
          <p:cNvSpPr txBox="1"/>
          <p:nvPr/>
        </p:nvSpPr>
        <p:spPr>
          <a:xfrm>
            <a:off x="8137375" y="4224837"/>
            <a:ext cx="5493600" cy="105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2000">
                <a:solidFill>
                  <a:schemeClr val="dk1"/>
                </a:solidFill>
              </a:rPr>
              <a:t>Kosten per transactie 50-100% lager dan bij retargeting zonder gebruik van machinelearning*</a:t>
            </a:r>
            <a:endParaRPr sz="2000">
              <a:solidFill>
                <a:srgbClr val="000000"/>
              </a:solidFill>
            </a:endParaRPr>
          </a:p>
        </p:txBody>
      </p:sp>
      <p:sp>
        <p:nvSpPr>
          <p:cNvPr id="302" name="Google Shape;302;p28"/>
          <p:cNvSpPr txBox="1"/>
          <p:nvPr/>
        </p:nvSpPr>
        <p:spPr>
          <a:xfrm>
            <a:off x="8137375" y="5713212"/>
            <a:ext cx="5493600" cy="72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2000">
                <a:solidFill>
                  <a:schemeClr val="dk1"/>
                </a:solidFill>
              </a:rPr>
              <a:t>De gemiddelde boekingswaarde is 10% hoger dan de oude remarketinglijsten</a:t>
            </a:r>
            <a:endParaRPr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par>
                                <p:cTn id="8" presetID="10" presetClass="entr" presetSubtype="0" fill="hold" nodeType="withEffect">
                                  <p:stCondLst>
                                    <p:cond delay="0"/>
                                  </p:stCondLst>
                                  <p:childTnLst>
                                    <p:set>
                                      <p:cBhvr>
                                        <p:cTn id="9" dur="1" fill="hold">
                                          <p:stCondLst>
                                            <p:cond delay="0"/>
                                          </p:stCondLst>
                                        </p:cTn>
                                        <p:tgtEl>
                                          <p:spTgt spid="300"/>
                                        </p:tgtEl>
                                        <p:attrNameLst>
                                          <p:attrName>style.visibility</p:attrName>
                                        </p:attrNameLst>
                                      </p:cBhvr>
                                      <p:to>
                                        <p:strVal val="visible"/>
                                      </p:to>
                                    </p:set>
                                    <p:animEffect transition="in" filter="fade">
                                      <p:cBhvr>
                                        <p:cTn id="10" dur="1000"/>
                                        <p:tgtEl>
                                          <p:spTgt spid="3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7"/>
                                        </p:tgtEl>
                                        <p:attrNameLst>
                                          <p:attrName>style.visibility</p:attrName>
                                        </p:attrNameLst>
                                      </p:cBhvr>
                                      <p:to>
                                        <p:strVal val="visible"/>
                                      </p:to>
                                    </p:set>
                                    <p:animEffect transition="in" filter="fade">
                                      <p:cBhvr>
                                        <p:cTn id="15" dur="1000"/>
                                        <p:tgtEl>
                                          <p:spTgt spid="297"/>
                                        </p:tgtEl>
                                      </p:cBhvr>
                                    </p:animEffect>
                                  </p:childTnLst>
                                </p:cTn>
                              </p:par>
                              <p:par>
                                <p:cTn id="16" presetID="10" presetClass="entr" presetSubtype="0" fill="hold" nodeType="withEffect">
                                  <p:stCondLst>
                                    <p:cond delay="0"/>
                                  </p:stCondLst>
                                  <p:childTnLst>
                                    <p:set>
                                      <p:cBhvr>
                                        <p:cTn id="17" dur="1" fill="hold">
                                          <p:stCondLst>
                                            <p:cond delay="0"/>
                                          </p:stCondLst>
                                        </p:cTn>
                                        <p:tgtEl>
                                          <p:spTgt spid="301"/>
                                        </p:tgtEl>
                                        <p:attrNameLst>
                                          <p:attrName>style.visibility</p:attrName>
                                        </p:attrNameLst>
                                      </p:cBhvr>
                                      <p:to>
                                        <p:strVal val="visible"/>
                                      </p:to>
                                    </p:set>
                                    <p:animEffect transition="in" filter="fade">
                                      <p:cBhvr>
                                        <p:cTn id="18" dur="1000"/>
                                        <p:tgtEl>
                                          <p:spTgt spid="301"/>
                                        </p:tgtEl>
                                      </p:cBhvr>
                                    </p:animEffect>
                                  </p:childTnLst>
                                </p:cTn>
                              </p:par>
                              <p:par>
                                <p:cTn id="19" presetID="10" presetClass="entr" presetSubtype="0" fill="hold" nodeType="withEffect">
                                  <p:stCondLst>
                                    <p:cond delay="0"/>
                                  </p:stCondLst>
                                  <p:childTnLst>
                                    <p:set>
                                      <p:cBhvr>
                                        <p:cTn id="20" dur="1" fill="hold">
                                          <p:stCondLst>
                                            <p:cond delay="0"/>
                                          </p:stCondLst>
                                        </p:cTn>
                                        <p:tgtEl>
                                          <p:spTgt spid="298"/>
                                        </p:tgtEl>
                                        <p:attrNameLst>
                                          <p:attrName>style.visibility</p:attrName>
                                        </p:attrNameLst>
                                      </p:cBhvr>
                                      <p:to>
                                        <p:strVal val="visible"/>
                                      </p:to>
                                    </p:set>
                                    <p:animEffect transition="in" filter="fade">
                                      <p:cBhvr>
                                        <p:cTn id="21" dur="1000"/>
                                        <p:tgtEl>
                                          <p:spTgt spid="2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6"/>
                                        </p:tgtEl>
                                        <p:attrNameLst>
                                          <p:attrName>style.visibility</p:attrName>
                                        </p:attrNameLst>
                                      </p:cBhvr>
                                      <p:to>
                                        <p:strVal val="visible"/>
                                      </p:to>
                                    </p:set>
                                    <p:animEffect transition="in" filter="fade">
                                      <p:cBhvr>
                                        <p:cTn id="26" dur="1000"/>
                                        <p:tgtEl>
                                          <p:spTgt spid="296"/>
                                        </p:tgtEl>
                                      </p:cBhvr>
                                    </p:animEffect>
                                  </p:childTnLst>
                                </p:cTn>
                              </p:par>
                              <p:par>
                                <p:cTn id="27" presetID="10" presetClass="entr" presetSubtype="0" fill="hold" nodeType="withEffect">
                                  <p:stCondLst>
                                    <p:cond delay="0"/>
                                  </p:stCondLst>
                                  <p:childTnLst>
                                    <p:set>
                                      <p:cBhvr>
                                        <p:cTn id="28" dur="1" fill="hold">
                                          <p:stCondLst>
                                            <p:cond delay="0"/>
                                          </p:stCondLst>
                                        </p:cTn>
                                        <p:tgtEl>
                                          <p:spTgt spid="302"/>
                                        </p:tgtEl>
                                        <p:attrNameLst>
                                          <p:attrName>style.visibility</p:attrName>
                                        </p:attrNameLst>
                                      </p:cBhvr>
                                      <p:to>
                                        <p:strVal val="visible"/>
                                      </p:to>
                                    </p:set>
                                    <p:animEffect transition="in" filter="fade">
                                      <p:cBhvr>
                                        <p:cTn id="29"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body" idx="1"/>
          </p:nvPr>
        </p:nvSpPr>
        <p:spPr>
          <a:xfrm>
            <a:off x="1078412" y="404751"/>
            <a:ext cx="11516400" cy="827700"/>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rgbClr val="414B55"/>
              </a:buClr>
              <a:buSzPts val="3600"/>
              <a:buNone/>
            </a:pPr>
            <a:r>
              <a:rPr lang="en-US" sz="3000"/>
              <a:t>Conclusie</a:t>
            </a:r>
            <a:endParaRPr sz="3000"/>
          </a:p>
        </p:txBody>
      </p:sp>
      <p:pic>
        <p:nvPicPr>
          <p:cNvPr id="309" name="Google Shape;309;p29"/>
          <p:cNvPicPr preferRelativeResize="0"/>
          <p:nvPr/>
        </p:nvPicPr>
        <p:blipFill rotWithShape="1">
          <a:blip r:embed="rId3">
            <a:alphaModFix/>
          </a:blip>
          <a:srcRect/>
          <a:stretch/>
        </p:blipFill>
        <p:spPr>
          <a:xfrm>
            <a:off x="11676589" y="387584"/>
            <a:ext cx="2411552" cy="586403"/>
          </a:xfrm>
          <a:prstGeom prst="rect">
            <a:avLst/>
          </a:prstGeom>
          <a:noFill/>
          <a:ln>
            <a:noFill/>
          </a:ln>
        </p:spPr>
      </p:pic>
      <p:sp>
        <p:nvSpPr>
          <p:cNvPr id="310" name="Google Shape;310;p29"/>
          <p:cNvSpPr txBox="1"/>
          <p:nvPr/>
        </p:nvSpPr>
        <p:spPr>
          <a:xfrm>
            <a:off x="1874275" y="5351175"/>
            <a:ext cx="10010700" cy="210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solidFill>
                  <a:srgbClr val="414B55"/>
                </a:solidFill>
              </a:rPr>
              <a:t>Wil je </a:t>
            </a:r>
            <a:r>
              <a:rPr lang="en-US" sz="3200" b="1" dirty="0" err="1">
                <a:solidFill>
                  <a:srgbClr val="414B55"/>
                </a:solidFill>
              </a:rPr>
              <a:t>écht</a:t>
            </a:r>
            <a:r>
              <a:rPr lang="en-US" sz="3200" b="1" dirty="0">
                <a:solidFill>
                  <a:srgbClr val="414B55"/>
                </a:solidFill>
              </a:rPr>
              <a:t> impact </a:t>
            </a:r>
            <a:r>
              <a:rPr lang="en-US" sz="3200" b="1" dirty="0" err="1">
                <a:solidFill>
                  <a:srgbClr val="414B55"/>
                </a:solidFill>
              </a:rPr>
              <a:t>maken</a:t>
            </a:r>
            <a:r>
              <a:rPr lang="en-US" sz="3200" b="1" dirty="0">
                <a:solidFill>
                  <a:srgbClr val="414B55"/>
                </a:solidFill>
              </a:rPr>
              <a:t>, </a:t>
            </a:r>
            <a:r>
              <a:rPr lang="en-US" sz="3200" b="1" dirty="0" err="1">
                <a:solidFill>
                  <a:srgbClr val="414B55"/>
                </a:solidFill>
              </a:rPr>
              <a:t>zet</a:t>
            </a:r>
            <a:r>
              <a:rPr lang="en-US" sz="3200" b="1" dirty="0">
                <a:solidFill>
                  <a:srgbClr val="414B55"/>
                </a:solidFill>
              </a:rPr>
              <a:t> dan je data </a:t>
            </a:r>
            <a:r>
              <a:rPr lang="en-US" sz="3200" b="1" dirty="0" err="1">
                <a:solidFill>
                  <a:srgbClr val="414B55"/>
                </a:solidFill>
              </a:rPr>
              <a:t>aan</a:t>
            </a:r>
            <a:endParaRPr sz="3200" b="1" dirty="0">
              <a:solidFill>
                <a:srgbClr val="414B55"/>
              </a:solidFill>
            </a:endParaRPr>
          </a:p>
          <a:p>
            <a:pPr marL="0" lvl="0" indent="0" algn="l" rtl="0">
              <a:spcBef>
                <a:spcPts val="0"/>
              </a:spcBef>
              <a:spcAft>
                <a:spcPts val="0"/>
              </a:spcAft>
              <a:buNone/>
            </a:pPr>
            <a:r>
              <a:rPr lang="en-US" sz="3200" b="1" dirty="0">
                <a:solidFill>
                  <a:srgbClr val="414B55"/>
                </a:solidFill>
              </a:rPr>
              <a:t>het </a:t>
            </a:r>
            <a:r>
              <a:rPr lang="en-US" sz="3200" b="1" dirty="0" err="1">
                <a:solidFill>
                  <a:srgbClr val="414B55"/>
                </a:solidFill>
              </a:rPr>
              <a:t>werk</a:t>
            </a:r>
            <a:r>
              <a:rPr lang="en-US" sz="3200" b="1" dirty="0">
                <a:solidFill>
                  <a:srgbClr val="414B55"/>
                </a:solidFill>
              </a:rPr>
              <a:t> met </a:t>
            </a:r>
            <a:r>
              <a:rPr lang="en-US" sz="3200" b="1" dirty="0" err="1">
                <a:solidFill>
                  <a:srgbClr val="414B55"/>
                </a:solidFill>
              </a:rPr>
              <a:t>behulp</a:t>
            </a:r>
            <a:r>
              <a:rPr lang="en-US" sz="3200" b="1" dirty="0">
                <a:solidFill>
                  <a:srgbClr val="414B55"/>
                </a:solidFill>
              </a:rPr>
              <a:t> van machine learning.</a:t>
            </a:r>
            <a:endParaRPr sz="3200" b="1" dirty="0">
              <a:solidFill>
                <a:srgbClr val="414B55"/>
              </a:solidFill>
            </a:endParaRPr>
          </a:p>
          <a:p>
            <a:pPr marL="0" lvl="0" indent="0" algn="l" rtl="0">
              <a:spcBef>
                <a:spcPts val="600"/>
              </a:spcBef>
              <a:spcAft>
                <a:spcPts val="0"/>
              </a:spcAft>
              <a:buNone/>
            </a:pPr>
            <a:endParaRPr sz="2400" b="1" dirty="0">
              <a:solidFill>
                <a:srgbClr val="414B55"/>
              </a:solidFill>
            </a:endParaRPr>
          </a:p>
          <a:p>
            <a:pPr marL="0" lvl="0" indent="0" algn="l" rtl="0">
              <a:spcBef>
                <a:spcPts val="0"/>
              </a:spcBef>
              <a:spcAft>
                <a:spcPts val="0"/>
              </a:spcAft>
              <a:buNone/>
            </a:pPr>
            <a:endParaRPr sz="2000" b="1" dirty="0">
              <a:solidFill>
                <a:srgbClr val="414B54"/>
              </a:solidFill>
            </a:endParaRPr>
          </a:p>
        </p:txBody>
      </p:sp>
      <p:sp>
        <p:nvSpPr>
          <p:cNvPr id="311" name="Google Shape;311;p29"/>
          <p:cNvSpPr txBox="1"/>
          <p:nvPr/>
        </p:nvSpPr>
        <p:spPr>
          <a:xfrm>
            <a:off x="1078388" y="5072650"/>
            <a:ext cx="795900" cy="12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b="1">
                <a:solidFill>
                  <a:srgbClr val="42A59B"/>
                </a:solidFill>
              </a:rPr>
              <a:t>“</a:t>
            </a:r>
            <a:endParaRPr sz="7200" b="1">
              <a:solidFill>
                <a:srgbClr val="42A59B"/>
              </a:solidFill>
            </a:endParaRPr>
          </a:p>
        </p:txBody>
      </p:sp>
      <p:sp>
        <p:nvSpPr>
          <p:cNvPr id="312" name="Google Shape;312;p29"/>
          <p:cNvSpPr txBox="1"/>
          <p:nvPr/>
        </p:nvSpPr>
        <p:spPr>
          <a:xfrm>
            <a:off x="1080200" y="1932250"/>
            <a:ext cx="11512800" cy="1308000"/>
          </a:xfrm>
          <a:prstGeom prst="rect">
            <a:avLst/>
          </a:prstGeom>
          <a:noFill/>
          <a:ln>
            <a:noFill/>
          </a:ln>
        </p:spPr>
        <p:txBody>
          <a:bodyPr spcFirstLastPara="1" wrap="square" lIns="0" tIns="45700" rIns="91425" bIns="45700" anchor="t" anchorCtr="0">
            <a:noAutofit/>
          </a:bodyPr>
          <a:lstStyle/>
          <a:p>
            <a:pPr marL="0" lvl="0" indent="0" algn="l" rtl="0">
              <a:spcBef>
                <a:spcPts val="600"/>
              </a:spcBef>
              <a:spcAft>
                <a:spcPts val="0"/>
              </a:spcAft>
              <a:buNone/>
            </a:pPr>
            <a:r>
              <a:rPr lang="en-US" sz="2000" b="1">
                <a:solidFill>
                  <a:srgbClr val="414B55"/>
                </a:solidFill>
              </a:rPr>
              <a:t>Conclusie: </a:t>
            </a:r>
            <a:r>
              <a:rPr lang="en-US" sz="2000">
                <a:solidFill>
                  <a:srgbClr val="414B55"/>
                </a:solidFill>
              </a:rPr>
              <a:t>Door het implementeren van het machine learning model, wordt het marketingbudget efficiënter ingezet. Door de inzichten uit de data, weet het model op welke websitebezoekers het moet retargeten.</a:t>
            </a:r>
            <a:endParaRPr sz="2000">
              <a:solidFill>
                <a:srgbClr val="414B55"/>
              </a:solidFill>
            </a:endParaRPr>
          </a:p>
          <a:p>
            <a:pPr marL="0" lvl="0" indent="0" algn="l" rtl="0">
              <a:spcBef>
                <a:spcPts val="600"/>
              </a:spcBef>
              <a:spcAft>
                <a:spcPts val="0"/>
              </a:spcAft>
              <a:buNone/>
            </a:pPr>
            <a:endParaRPr sz="2000">
              <a:solidFill>
                <a:srgbClr val="414B55"/>
              </a:solidFill>
            </a:endParaRPr>
          </a:p>
        </p:txBody>
      </p:sp>
      <p:sp>
        <p:nvSpPr>
          <p:cNvPr id="313" name="Google Shape;313;p29"/>
          <p:cNvSpPr txBox="1"/>
          <p:nvPr/>
        </p:nvSpPr>
        <p:spPr>
          <a:xfrm>
            <a:off x="1080200" y="3228900"/>
            <a:ext cx="11512800" cy="586500"/>
          </a:xfrm>
          <a:prstGeom prst="rect">
            <a:avLst/>
          </a:prstGeom>
          <a:noFill/>
          <a:ln>
            <a:noFill/>
          </a:ln>
        </p:spPr>
        <p:txBody>
          <a:bodyPr spcFirstLastPara="1" wrap="square" lIns="0" tIns="45700" rIns="91425" bIns="45700" anchor="t" anchorCtr="0">
            <a:noAutofit/>
          </a:bodyPr>
          <a:lstStyle/>
          <a:p>
            <a:pPr marL="0" lvl="0" indent="0" algn="l" rtl="0">
              <a:spcBef>
                <a:spcPts val="600"/>
              </a:spcBef>
              <a:spcAft>
                <a:spcPts val="0"/>
              </a:spcAft>
              <a:buNone/>
            </a:pPr>
            <a:r>
              <a:rPr lang="en-US" sz="2000" b="1">
                <a:solidFill>
                  <a:srgbClr val="414B55"/>
                </a:solidFill>
              </a:rPr>
              <a:t>Het resultaat:</a:t>
            </a:r>
            <a:r>
              <a:rPr lang="en-US" sz="2000">
                <a:solidFill>
                  <a:srgbClr val="414B55"/>
                </a:solidFill>
              </a:rPr>
              <a:t> Een significante daling (50%) van de kosten per boeking</a:t>
            </a:r>
            <a:endParaRPr sz="2000">
              <a:solidFill>
                <a:srgbClr val="414B55"/>
              </a:solidFill>
            </a:endParaRPr>
          </a:p>
        </p:txBody>
      </p:sp>
      <p:sp>
        <p:nvSpPr>
          <p:cNvPr id="314" name="Google Shape;314;p29"/>
          <p:cNvSpPr txBox="1"/>
          <p:nvPr/>
        </p:nvSpPr>
        <p:spPr>
          <a:xfrm>
            <a:off x="1080200" y="4043175"/>
            <a:ext cx="11512800" cy="485400"/>
          </a:xfrm>
          <a:prstGeom prst="rect">
            <a:avLst/>
          </a:prstGeom>
          <a:noFill/>
          <a:ln>
            <a:noFill/>
          </a:ln>
        </p:spPr>
        <p:txBody>
          <a:bodyPr spcFirstLastPara="1" wrap="square" lIns="0" tIns="45700" rIns="91425" bIns="45700" anchor="t" anchorCtr="0">
            <a:noAutofit/>
          </a:bodyPr>
          <a:lstStyle/>
          <a:p>
            <a:pPr marL="0" lvl="0" indent="0" algn="l" rtl="0">
              <a:spcBef>
                <a:spcPts val="600"/>
              </a:spcBef>
              <a:spcAft>
                <a:spcPts val="0"/>
              </a:spcAft>
              <a:buNone/>
            </a:pPr>
            <a:r>
              <a:rPr lang="en-US" sz="2000" b="1">
                <a:solidFill>
                  <a:srgbClr val="414B55"/>
                </a:solidFill>
              </a:rPr>
              <a:t>Learning:</a:t>
            </a:r>
            <a:r>
              <a:rPr lang="en-US" sz="2000">
                <a:solidFill>
                  <a:srgbClr val="414B55"/>
                </a:solidFill>
              </a:rPr>
              <a:t> Klantreizen zijn te complex met te veel touchpoints voor menselijke analyse</a:t>
            </a:r>
            <a:endParaRPr sz="2000">
              <a:solidFill>
                <a:srgbClr val="414B5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10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1"/>
                                        </p:tgtEl>
                                        <p:attrNameLst>
                                          <p:attrName>style.visibility</p:attrName>
                                        </p:attrNameLst>
                                      </p:cBhvr>
                                      <p:to>
                                        <p:strVal val="visible"/>
                                      </p:to>
                                    </p:set>
                                    <p:animEffect transition="in" filter="fade">
                                      <p:cBhvr>
                                        <p:cTn id="17" dur="1000"/>
                                        <p:tgtEl>
                                          <p:spTgt spid="311"/>
                                        </p:tgtEl>
                                      </p:cBhvr>
                                    </p:animEffect>
                                  </p:childTnLst>
                                </p:cTn>
                              </p:par>
                              <p:par>
                                <p:cTn id="18" presetID="10" presetClass="entr" presetSubtype="0" fill="hold" nodeType="withEffect">
                                  <p:stCondLst>
                                    <p:cond delay="0"/>
                                  </p:stCondLst>
                                  <p:childTnLst>
                                    <p:set>
                                      <p:cBhvr>
                                        <p:cTn id="19" dur="1" fill="hold">
                                          <p:stCondLst>
                                            <p:cond delay="0"/>
                                          </p:stCondLst>
                                        </p:cTn>
                                        <p:tgtEl>
                                          <p:spTgt spid="310"/>
                                        </p:tgtEl>
                                        <p:attrNameLst>
                                          <p:attrName>style.visibility</p:attrName>
                                        </p:attrNameLst>
                                      </p:cBhvr>
                                      <p:to>
                                        <p:strVal val="visible"/>
                                      </p:to>
                                    </p:set>
                                    <p:animEffect transition="in" filter="fade">
                                      <p:cBhvr>
                                        <p:cTn id="20"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DMA 1">
      <a:dk1>
        <a:srgbClr val="414B54"/>
      </a:dk1>
      <a:lt1>
        <a:srgbClr val="FFFFFF"/>
      </a:lt1>
      <a:dk2>
        <a:srgbClr val="AEBDC8"/>
      </a:dk2>
      <a:lt2>
        <a:srgbClr val="E7E6E6"/>
      </a:lt2>
      <a:accent1>
        <a:srgbClr val="414B54"/>
      </a:accent1>
      <a:accent2>
        <a:srgbClr val="FFFF00"/>
      </a:accent2>
      <a:accent3>
        <a:srgbClr val="AEBDC8"/>
      </a:accent3>
      <a:accent4>
        <a:srgbClr val="E2E1EE"/>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Alpha">
      <a:dk1>
        <a:srgbClr val="F3584E"/>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937</Words>
  <Application>Microsoft Office PowerPoint</Application>
  <PresentationFormat>Aangepast</PresentationFormat>
  <Paragraphs>125</Paragraphs>
  <Slides>9</Slides>
  <Notes>9</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9</vt:i4>
      </vt:variant>
    </vt:vector>
  </HeadingPairs>
  <TitlesOfParts>
    <vt:vector size="15" baseType="lpstr">
      <vt:lpstr>Calibri</vt:lpstr>
      <vt:lpstr>Lato</vt:lpstr>
      <vt:lpstr>Noto Sans Symbols</vt:lpstr>
      <vt:lpstr>Arial</vt:lpstr>
      <vt:lpstr>Office Theme</vt:lpstr>
      <vt:lpstr>4_Office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Incentro Next</dc:creator>
  <cp:lastModifiedBy>Incentro Next</cp:lastModifiedBy>
  <cp:revision>1</cp:revision>
  <dcterms:modified xsi:type="dcterms:W3CDTF">2019-09-27T14:27:10Z</dcterms:modified>
</cp:coreProperties>
</file>