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652" r:id="rId2"/>
  </p:sldMasterIdLst>
  <p:notesMasterIdLst>
    <p:notesMasterId r:id="rId12"/>
  </p:notesMasterIdLst>
  <p:handoutMasterIdLst>
    <p:handoutMasterId r:id="rId13"/>
  </p:handoutMasterIdLst>
  <p:sldIdLst>
    <p:sldId id="368" r:id="rId3"/>
    <p:sldId id="375" r:id="rId4"/>
    <p:sldId id="388" r:id="rId5"/>
    <p:sldId id="354" r:id="rId6"/>
    <p:sldId id="385" r:id="rId7"/>
    <p:sldId id="389" r:id="rId8"/>
    <p:sldId id="391" r:id="rId9"/>
    <p:sldId id="392" r:id="rId10"/>
    <p:sldId id="393" r:id="rId11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lour 1" id="{0E07D08E-A733-4837-B04D-D574DEFADD50}">
          <p14:sldIdLst>
            <p14:sldId id="368"/>
            <p14:sldId id="375"/>
            <p14:sldId id="388"/>
            <p14:sldId id="354"/>
            <p14:sldId id="385"/>
            <p14:sldId id="389"/>
            <p14:sldId id="391"/>
            <p14:sldId id="392"/>
            <p14:sldId id="3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49" userDrawn="1">
          <p15:clr>
            <a:srgbClr val="A4A3A4"/>
          </p15:clr>
        </p15:guide>
        <p15:guide id="2" pos="4608">
          <p15:clr>
            <a:srgbClr val="A4A3A4"/>
          </p15:clr>
        </p15:guide>
        <p15:guide id="3" pos="458" userDrawn="1">
          <p15:clr>
            <a:srgbClr val="A4A3A4"/>
          </p15:clr>
        </p15:guide>
        <p15:guide id="4" orient="horz" pos="13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14B55"/>
    <a:srgbClr val="AEBEC8"/>
    <a:srgbClr val="FFFF00"/>
    <a:srgbClr val="F3E2DC"/>
    <a:srgbClr val="8AC1BC"/>
    <a:srgbClr val="F5562E"/>
    <a:srgbClr val="6CB740"/>
    <a:srgbClr val="31D1C8"/>
    <a:srgbClr val="F4F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Stijl, gemiddeld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78" autoAdjust="0"/>
    <p:restoredTop sz="83919" autoAdjust="0"/>
  </p:normalViewPr>
  <p:slideViewPr>
    <p:cSldViewPr snapToGrid="0">
      <p:cViewPr varScale="1">
        <p:scale>
          <a:sx n="85" d="100"/>
          <a:sy n="85" d="100"/>
        </p:scale>
        <p:origin x="1496" y="192"/>
      </p:cViewPr>
      <p:guideLst>
        <p:guide orient="horz" pos="1549"/>
        <p:guide pos="4608"/>
        <p:guide pos="458"/>
        <p:guide orient="horz" pos="1367"/>
      </p:guideLst>
    </p:cSldViewPr>
  </p:slideViewPr>
  <p:outlineViewPr>
    <p:cViewPr>
      <p:scale>
        <a:sx n="33" d="100"/>
        <a:sy n="33" d="100"/>
      </p:scale>
      <p:origin x="0" y="-2253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5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21-A943-AD5F-669309907EA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21-A943-AD5F-669309907EA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21-A943-AD5F-669309907E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28659520"/>
        <c:axId val="2094487152"/>
      </c:barChart>
      <c:catAx>
        <c:axId val="2128659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2094487152"/>
        <c:crosses val="autoZero"/>
        <c:auto val="1"/>
        <c:lblAlgn val="ctr"/>
        <c:lblOffset val="100"/>
        <c:noMultiLvlLbl val="0"/>
      </c:catAx>
      <c:valAx>
        <c:axId val="2094487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2128659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E1477-1F0C-4C7F-A805-11F7BD941863}" type="datetimeFigureOut">
              <a:rPr lang="en-US" smtClean="0"/>
              <a:pPr/>
              <a:t>10/1/19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3C810-2279-41C4-B7AA-3F43FDA1621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544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E014F-7829-4A2F-8A29-27D0CC83DD45}" type="datetimeFigureOut">
              <a:rPr lang="en-US" smtClean="0"/>
              <a:pPr/>
              <a:t>10/1/19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0136D-F182-45DF-A2B1-4B708447BB7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61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0136D-F182-45DF-A2B1-4B708447BB7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54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30 sec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0136D-F182-45DF-A2B1-4B708447BB7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96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30 sec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0136D-F182-45DF-A2B1-4B708447BB7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80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90 sec</a:t>
            </a:r>
          </a:p>
          <a:p>
            <a:r>
              <a:rPr lang="en-US" b="1" dirty="0" err="1"/>
              <a:t>Waarom</a:t>
            </a:r>
            <a:r>
              <a:rPr lang="en-US" b="1" dirty="0"/>
              <a:t> </a:t>
            </a:r>
            <a:r>
              <a:rPr lang="en-US" b="1" dirty="0" err="1"/>
              <a:t>hier</a:t>
            </a:r>
            <a:r>
              <a:rPr lang="en-US" b="1" dirty="0"/>
              <a:t> </a:t>
            </a:r>
            <a:r>
              <a:rPr lang="en-US" b="1" dirty="0" err="1"/>
              <a:t>testen</a:t>
            </a:r>
            <a:r>
              <a:rPr lang="en-US" b="1" dirty="0"/>
              <a:t>?</a:t>
            </a:r>
          </a:p>
          <a:p>
            <a:r>
              <a:rPr lang="en-US" b="1" dirty="0"/>
              <a:t>4 </a:t>
            </a:r>
            <a:r>
              <a:rPr lang="en-US" b="1" dirty="0" err="1"/>
              <a:t>indicaties</a:t>
            </a:r>
            <a:r>
              <a:rPr lang="en-US" b="1" dirty="0"/>
              <a:t> – 2 </a:t>
            </a:r>
            <a:r>
              <a:rPr lang="en-US" b="1" dirty="0" err="1"/>
              <a:t>motivaties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7D6BA-471F-44F3-8340-66BEB4CFBD7B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4496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90 sec</a:t>
            </a:r>
          </a:p>
          <a:p>
            <a:pPr>
              <a:lnSpc>
                <a:spcPct val="150000"/>
              </a:lnSpc>
            </a:pPr>
            <a:r>
              <a:rPr lang="en-US" dirty="0"/>
              <a:t>Wat was </a:t>
            </a:r>
            <a:r>
              <a:rPr lang="en-US" dirty="0" err="1"/>
              <a:t>ons</a:t>
            </a:r>
            <a:r>
              <a:rPr lang="en-US" dirty="0"/>
              <a:t> </a:t>
            </a:r>
            <a:r>
              <a:rPr lang="en-US" dirty="0" err="1"/>
              <a:t>idee</a:t>
            </a:r>
            <a:r>
              <a:rPr lang="en-US" dirty="0"/>
              <a:t>?</a:t>
            </a:r>
          </a:p>
          <a:p>
            <a:pPr>
              <a:lnSpc>
                <a:spcPct val="150000"/>
              </a:lnSpc>
            </a:pPr>
            <a:r>
              <a:rPr lang="en-US" dirty="0"/>
              <a:t>OMDAT - 3 </a:t>
            </a:r>
            <a:r>
              <a:rPr lang="en-US" dirty="0" err="1"/>
              <a:t>redenen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(decoy effect – Dan </a:t>
            </a:r>
            <a:r>
              <a:rPr lang="en-US" dirty="0" err="1"/>
              <a:t>Ariely</a:t>
            </a:r>
            <a:r>
              <a:rPr lang="en-US" dirty="0"/>
              <a:t> - Economist)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0136D-F182-45DF-A2B1-4B708447BB7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47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60 sec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0136D-F182-45DF-A2B1-4B708447BB7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44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60 sec</a:t>
            </a:r>
          </a:p>
          <a:p>
            <a:endParaRPr lang="nl-NL" dirty="0"/>
          </a:p>
          <a:p>
            <a:r>
              <a:rPr lang="nl-NL" dirty="0"/>
              <a:t>Meer dan 22% van de totale </a:t>
            </a:r>
            <a:r>
              <a:rPr lang="nl-NL" dirty="0" err="1"/>
              <a:t>add</a:t>
            </a:r>
            <a:r>
              <a:rPr lang="nl-NL" dirty="0"/>
              <a:t> to </a:t>
            </a:r>
            <a:r>
              <a:rPr lang="nl-NL" dirty="0" err="1"/>
              <a:t>carts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0136D-F182-45DF-A2B1-4B708447BB7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98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120 sec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0136D-F182-45DF-A2B1-4B708447BB7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98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0136D-F182-45DF-A2B1-4B708447BB7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62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414B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92052" y="1797588"/>
            <a:ext cx="11401215" cy="381762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9000"/>
              </a:lnSpc>
              <a:spcBef>
                <a:spcPts val="0"/>
              </a:spcBef>
              <a:spcAft>
                <a:spcPts val="600"/>
              </a:spcAft>
              <a:buNone/>
              <a:defRPr sz="9000" b="1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8800"/>
            </a:lvl2pPr>
            <a:lvl3pPr>
              <a:defRPr sz="8800"/>
            </a:lvl3pPr>
            <a:lvl4pPr>
              <a:defRPr sz="8800"/>
            </a:lvl4pPr>
            <a:lvl5pPr>
              <a:defRPr sz="8800"/>
            </a:lvl5pPr>
          </a:lstStyle>
          <a:p>
            <a:pPr lvl="0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cover heading goes here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992052" y="7033260"/>
            <a:ext cx="8046720" cy="7086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600"/>
              </a:spcAft>
              <a:buNone/>
              <a:defRPr sz="1100" b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8800"/>
            </a:lvl2pPr>
            <a:lvl3pPr>
              <a:defRPr sz="8800"/>
            </a:lvl3pPr>
            <a:lvl4pPr>
              <a:defRPr sz="8800"/>
            </a:lvl4pPr>
            <a:lvl5pPr>
              <a:defRPr sz="8800"/>
            </a:lvl5pPr>
          </a:lstStyle>
          <a:p>
            <a:pPr lvl="0"/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976812" y="5820093"/>
            <a:ext cx="8046720" cy="5105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8800"/>
            </a:lvl2pPr>
            <a:lvl3pPr>
              <a:defRPr sz="8800"/>
            </a:lvl3pPr>
            <a:lvl4pPr>
              <a:defRPr sz="8800"/>
            </a:lvl4pPr>
            <a:lvl5pPr>
              <a:defRPr sz="88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930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315200" cy="82343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14B5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8151141" y="1422071"/>
            <a:ext cx="4084320" cy="5638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rgbClr val="414B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8800"/>
            </a:lvl2pPr>
            <a:lvl3pPr>
              <a:defRPr sz="8800"/>
            </a:lvl3pPr>
            <a:lvl4pPr>
              <a:defRPr sz="8800"/>
            </a:lvl4pPr>
            <a:lvl5pPr>
              <a:defRPr sz="8800"/>
            </a:lvl5pPr>
          </a:lstStyle>
          <a:p>
            <a:pPr lvl="0"/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8158479" y="2469890"/>
            <a:ext cx="4034472" cy="489966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 lang="en-US" sz="2800" b="0" dirty="0">
                <a:solidFill>
                  <a:srgbClr val="414B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/>
            <a:r>
              <a:rPr lang="en-US" dirty="0"/>
              <a:t> Lorem ipsum </a:t>
            </a:r>
            <a:br>
              <a:rPr lang="en-US" dirty="0"/>
            </a:br>
            <a:endParaRPr lang="en-US" dirty="0"/>
          </a:p>
          <a:p>
            <a:pPr marL="0" lvl="0" indent="0"/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pPr marL="0" lvl="0" indent="0"/>
            <a:r>
              <a:rPr lang="en-US" dirty="0"/>
              <a:t> </a:t>
            </a:r>
            <a:r>
              <a:rPr lang="en-US" dirty="0" err="1"/>
              <a:t>Consectetur</a:t>
            </a:r>
            <a:br>
              <a:rPr lang="en-US" dirty="0"/>
            </a:br>
            <a:r>
              <a:rPr lang="en-US" dirty="0"/>
              <a:t> </a:t>
            </a:r>
          </a:p>
          <a:p>
            <a:pPr marL="0" lvl="0" indent="0"/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br>
              <a:rPr lang="en-US" dirty="0"/>
            </a:br>
            <a:r>
              <a:rPr lang="en-US" dirty="0"/>
              <a:t> </a:t>
            </a:r>
          </a:p>
          <a:p>
            <a:pPr marL="0" lvl="0" indent="0"/>
            <a:r>
              <a:rPr lang="en-US" dirty="0"/>
              <a:t> Magna </a:t>
            </a:r>
            <a:r>
              <a:rPr lang="en-US" dirty="0" err="1"/>
              <a:t>aliqua</a:t>
            </a:r>
            <a:endParaRPr lang="en-US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43B2FDD-3816-1A4B-80A3-3B2D10DBC3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000"/>
          <a:stretch/>
        </p:blipFill>
        <p:spPr>
          <a:xfrm>
            <a:off x="14253966" y="2469890"/>
            <a:ext cx="376434" cy="288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04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Quote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69720" y="1470660"/>
            <a:ext cx="11186160" cy="47625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  <a:defRPr sz="5400" b="1">
                <a:solidFill>
                  <a:srgbClr val="414B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8800"/>
            </a:lvl2pPr>
            <a:lvl3pPr>
              <a:defRPr sz="8800"/>
            </a:lvl3pPr>
            <a:lvl4pPr>
              <a:defRPr sz="8800"/>
            </a:lvl4pPr>
            <a:lvl5pPr>
              <a:defRPr sz="8800"/>
            </a:lvl5pPr>
          </a:lstStyle>
          <a:p>
            <a:pPr lvl="0"/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584960" y="6370320"/>
            <a:ext cx="11186160" cy="97536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rgbClr val="414B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8800"/>
            </a:lvl2pPr>
            <a:lvl3pPr>
              <a:defRPr sz="8800"/>
            </a:lvl3pPr>
            <a:lvl4pPr>
              <a:defRPr sz="8800"/>
            </a:lvl4pPr>
            <a:lvl5pPr>
              <a:defRPr sz="8800"/>
            </a:lvl5pPr>
          </a:lstStyle>
          <a:p>
            <a:pPr lvl="0"/>
            <a:endParaRPr lang="en-US" dirty="0"/>
          </a:p>
        </p:txBody>
      </p:sp>
      <p:cxnSp>
        <p:nvCxnSpPr>
          <p:cNvPr id="4" name="Straight Connector 13">
            <a:extLst>
              <a:ext uri="{FF2B5EF4-FFF2-40B4-BE49-F238E27FC236}">
                <a16:creationId xmlns:a16="http://schemas.microsoft.com/office/drawing/2014/main" id="{ED832B46-1E28-BA47-80E7-061BC0666590}"/>
              </a:ext>
            </a:extLst>
          </p:cNvPr>
          <p:cNvCxnSpPr/>
          <p:nvPr userDrawn="1"/>
        </p:nvCxnSpPr>
        <p:spPr>
          <a:xfrm>
            <a:off x="1098231" y="7695068"/>
            <a:ext cx="11460480" cy="0"/>
          </a:xfrm>
          <a:prstGeom prst="line">
            <a:avLst/>
          </a:prstGeom>
          <a:ln>
            <a:solidFill>
              <a:srgbClr val="414B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3375265-2821-8A47-8349-326A3742DE2C}"/>
              </a:ext>
            </a:extLst>
          </p:cNvPr>
          <p:cNvSpPr txBox="1">
            <a:spLocks/>
          </p:cNvSpPr>
          <p:nvPr userDrawn="1"/>
        </p:nvSpPr>
        <p:spPr>
          <a:xfrm>
            <a:off x="12055390" y="7793778"/>
            <a:ext cx="3591560" cy="358490"/>
          </a:xfrm>
          <a:prstGeom prst="rect">
            <a:avLst/>
          </a:prstGeom>
        </p:spPr>
        <p:txBody>
          <a:bodyPr/>
          <a:lstStyle>
            <a:lvl1pPr marL="0" indent="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100" b="1" kern="1200" spc="50" baseline="0">
                <a:solidFill>
                  <a:schemeClr val="bg1"/>
                </a:solidFill>
                <a:latin typeface="Gotham Regular" panose="02000604040000020004" pitchFamily="2" charset="0"/>
                <a:ea typeface="Gotham Regular" panose="02000604040000020004" pitchFamily="2" charset="0"/>
                <a:cs typeface="Gotham Regular" panose="02000604040000020004" pitchFamily="2" charset="0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8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8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8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8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414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DDMA</a:t>
            </a:r>
          </a:p>
        </p:txBody>
      </p:sp>
    </p:spTree>
    <p:extLst>
      <p:ext uri="{BB962C8B-B14F-4D97-AF65-F5344CB8AC3E}">
        <p14:creationId xmlns:p14="http://schemas.microsoft.com/office/powerpoint/2010/main" val="3318373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du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>
            <a:extLst>
              <a:ext uri="{FF2B5EF4-FFF2-40B4-BE49-F238E27FC236}">
                <a16:creationId xmlns:a16="http://schemas.microsoft.com/office/drawing/2014/main" id="{136C95E3-F4CF-6C4E-BC3B-5781747FB1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/>
          <a:stretch/>
        </p:blipFill>
        <p:spPr>
          <a:xfrm>
            <a:off x="0" y="2469890"/>
            <a:ext cx="376434" cy="2885993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522EABCF-13CF-DA4F-8D66-89FAE38B26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000"/>
          <a:stretch/>
        </p:blipFill>
        <p:spPr>
          <a:xfrm>
            <a:off x="14253966" y="2469890"/>
            <a:ext cx="376434" cy="2885993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4BD9B12-B6EB-9F4B-B2D6-1942E7C756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412" y="404751"/>
            <a:ext cx="11516360" cy="1129716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4800" b="1">
                <a:solidFill>
                  <a:srgbClr val="414B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8800"/>
            </a:lvl2pPr>
            <a:lvl3pPr>
              <a:defRPr sz="8800"/>
            </a:lvl3pPr>
            <a:lvl4pPr>
              <a:defRPr sz="8800"/>
            </a:lvl4pPr>
            <a:lvl5pPr>
              <a:defRPr sz="8800"/>
            </a:lvl5pPr>
          </a:lstStyle>
          <a:p>
            <a:pPr lvl="0"/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 sit </a:t>
            </a:r>
            <a:r>
              <a:rPr lang="en-US" dirty="0" err="1"/>
              <a:t>amet</a:t>
            </a:r>
            <a:endParaRPr lang="en-US" dirty="0"/>
          </a:p>
        </p:txBody>
      </p:sp>
      <p:cxnSp>
        <p:nvCxnSpPr>
          <p:cNvPr id="7" name="Straight Connector 13">
            <a:extLst>
              <a:ext uri="{FF2B5EF4-FFF2-40B4-BE49-F238E27FC236}">
                <a16:creationId xmlns:a16="http://schemas.microsoft.com/office/drawing/2014/main" id="{1535F48B-73A4-C74D-9B6F-EB5C8E450009}"/>
              </a:ext>
            </a:extLst>
          </p:cNvPr>
          <p:cNvCxnSpPr/>
          <p:nvPr userDrawn="1"/>
        </p:nvCxnSpPr>
        <p:spPr>
          <a:xfrm>
            <a:off x="1098231" y="7695068"/>
            <a:ext cx="11460480" cy="0"/>
          </a:xfrm>
          <a:prstGeom prst="line">
            <a:avLst/>
          </a:prstGeom>
          <a:ln>
            <a:solidFill>
              <a:srgbClr val="414B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699C519-0FBE-3B4F-BF42-12C5ECEDA8C7}"/>
              </a:ext>
            </a:extLst>
          </p:cNvPr>
          <p:cNvSpPr txBox="1">
            <a:spLocks/>
          </p:cNvSpPr>
          <p:nvPr userDrawn="1"/>
        </p:nvSpPr>
        <p:spPr>
          <a:xfrm>
            <a:off x="12055390" y="7793778"/>
            <a:ext cx="3591560" cy="358490"/>
          </a:xfrm>
          <a:prstGeom prst="rect">
            <a:avLst/>
          </a:prstGeom>
        </p:spPr>
        <p:txBody>
          <a:bodyPr/>
          <a:lstStyle>
            <a:lvl1pPr marL="0" indent="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100" b="1" kern="1200" spc="50" baseline="0">
                <a:solidFill>
                  <a:schemeClr val="bg1"/>
                </a:solidFill>
                <a:latin typeface="Gotham Regular" panose="02000604040000020004" pitchFamily="2" charset="0"/>
                <a:ea typeface="Gotham Regular" panose="02000604040000020004" pitchFamily="2" charset="0"/>
                <a:cs typeface="Gotham Regular" panose="02000604040000020004" pitchFamily="2" charset="0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8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8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8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8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414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DDMA</a:t>
            </a:r>
          </a:p>
        </p:txBody>
      </p:sp>
    </p:spTree>
    <p:extLst>
      <p:ext uri="{BB962C8B-B14F-4D97-AF65-F5344CB8AC3E}">
        <p14:creationId xmlns:p14="http://schemas.microsoft.com/office/powerpoint/2010/main" val="728289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l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>
            <a:extLst>
              <a:ext uri="{FF2B5EF4-FFF2-40B4-BE49-F238E27FC236}">
                <a16:creationId xmlns:a16="http://schemas.microsoft.com/office/drawing/2014/main" id="{136C95E3-F4CF-6C4E-BC3B-5781747FB1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/>
          <a:stretch/>
        </p:blipFill>
        <p:spPr>
          <a:xfrm>
            <a:off x="0" y="2469890"/>
            <a:ext cx="376434" cy="2885993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522EABCF-13CF-DA4F-8D66-89FAE38B26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000"/>
          <a:stretch/>
        </p:blipFill>
        <p:spPr>
          <a:xfrm>
            <a:off x="14253966" y="2469890"/>
            <a:ext cx="376434" cy="2885993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4BD9B12-B6EB-9F4B-B2D6-1942E7C756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412" y="404751"/>
            <a:ext cx="11516360" cy="1129716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4800" b="1">
                <a:solidFill>
                  <a:srgbClr val="414B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8800"/>
            </a:lvl2pPr>
            <a:lvl3pPr>
              <a:defRPr sz="8800"/>
            </a:lvl3pPr>
            <a:lvl4pPr>
              <a:defRPr sz="8800"/>
            </a:lvl4pPr>
            <a:lvl5pPr>
              <a:defRPr sz="8800"/>
            </a:lvl5pPr>
          </a:lstStyle>
          <a:p>
            <a:pPr lvl="0"/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 sit </a:t>
            </a:r>
            <a:r>
              <a:rPr lang="en-US" dirty="0" err="1"/>
              <a:t>amet</a:t>
            </a:r>
            <a:endParaRPr lang="en-US" dirty="0"/>
          </a:p>
        </p:txBody>
      </p:sp>
      <p:graphicFrame>
        <p:nvGraphicFramePr>
          <p:cNvPr id="5" name="Tijdelijke aanduiding voor grafiek 6">
            <a:extLst>
              <a:ext uri="{FF2B5EF4-FFF2-40B4-BE49-F238E27FC236}">
                <a16:creationId xmlns:a16="http://schemas.microsoft.com/office/drawing/2014/main" id="{FA72A49F-6DDE-2645-BEC8-CF6D2BA617BF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198002620"/>
              </p:ext>
            </p:extLst>
          </p:nvPr>
        </p:nvGraphicFramePr>
        <p:xfrm>
          <a:off x="1078412" y="2608843"/>
          <a:ext cx="11516360" cy="4163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Connector 13">
            <a:extLst>
              <a:ext uri="{FF2B5EF4-FFF2-40B4-BE49-F238E27FC236}">
                <a16:creationId xmlns:a16="http://schemas.microsoft.com/office/drawing/2014/main" id="{4FDD333F-00B3-C94A-8F15-5B32D10D6E9A}"/>
              </a:ext>
            </a:extLst>
          </p:cNvPr>
          <p:cNvCxnSpPr/>
          <p:nvPr userDrawn="1"/>
        </p:nvCxnSpPr>
        <p:spPr>
          <a:xfrm>
            <a:off x="1098231" y="7695068"/>
            <a:ext cx="11460480" cy="0"/>
          </a:xfrm>
          <a:prstGeom prst="line">
            <a:avLst/>
          </a:prstGeom>
          <a:ln>
            <a:solidFill>
              <a:srgbClr val="414B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48E7FC6-D225-8544-8243-C5AF9C54CCA5}"/>
              </a:ext>
            </a:extLst>
          </p:cNvPr>
          <p:cNvSpPr txBox="1">
            <a:spLocks/>
          </p:cNvSpPr>
          <p:nvPr userDrawn="1"/>
        </p:nvSpPr>
        <p:spPr>
          <a:xfrm>
            <a:off x="12055390" y="7793778"/>
            <a:ext cx="3591560" cy="358490"/>
          </a:xfrm>
          <a:prstGeom prst="rect">
            <a:avLst/>
          </a:prstGeom>
        </p:spPr>
        <p:txBody>
          <a:bodyPr/>
          <a:lstStyle>
            <a:lvl1pPr marL="0" indent="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100" b="1" kern="1200" spc="50" baseline="0">
                <a:solidFill>
                  <a:schemeClr val="bg1"/>
                </a:solidFill>
                <a:latin typeface="Gotham Regular" panose="02000604040000020004" pitchFamily="2" charset="0"/>
                <a:ea typeface="Gotham Regular" panose="02000604040000020004" pitchFamily="2" charset="0"/>
                <a:cs typeface="Gotham Regular" panose="02000604040000020004" pitchFamily="2" charset="0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8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8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8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8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414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DDMA</a:t>
            </a:r>
          </a:p>
        </p:txBody>
      </p:sp>
    </p:spTree>
    <p:extLst>
      <p:ext uri="{BB962C8B-B14F-4D97-AF65-F5344CB8AC3E}">
        <p14:creationId xmlns:p14="http://schemas.microsoft.com/office/powerpoint/2010/main" val="421017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81543" y="2467504"/>
            <a:ext cx="1763335" cy="1232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096783" y="3998336"/>
            <a:ext cx="1763335" cy="1232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3062151" y="2467504"/>
            <a:ext cx="1763335" cy="1232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3077391" y="3998336"/>
            <a:ext cx="1763335" cy="1232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5019345" y="2467504"/>
            <a:ext cx="1763335" cy="1232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5034585" y="3998336"/>
            <a:ext cx="1763335" cy="1232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6955519" y="2467504"/>
            <a:ext cx="1763335" cy="1232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970759" y="3998336"/>
            <a:ext cx="1763335" cy="1232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003371B-3325-964A-95B8-0CB4E9972DF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96783" y="5529168"/>
            <a:ext cx="1763335" cy="1232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A95A187F-44B3-9949-97BE-6CADE570400B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077391" y="5529168"/>
            <a:ext cx="1763335" cy="1232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FC2B94A-5D3F-BD4A-922E-B96798EC0F4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034585" y="5529168"/>
            <a:ext cx="1763335" cy="1232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0F866A8B-5E8E-FE45-9883-FC87C02C3E9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970759" y="5529168"/>
            <a:ext cx="1763335" cy="1232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2A46AEE3-7772-E340-A15B-4D82329403E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917442" y="2467504"/>
            <a:ext cx="1763335" cy="1232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8AC76BE1-C708-714C-A707-459A04B28F12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932682" y="3998336"/>
            <a:ext cx="1763335" cy="1232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EFA46A2B-EB43-DA4C-866E-884D8E296341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10864126" y="2467504"/>
            <a:ext cx="1763335" cy="1232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7FDEF41-A758-6F41-8252-3C931724D7F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0879366" y="3998336"/>
            <a:ext cx="1763335" cy="1232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B78F4C5B-BF34-3E42-B036-983436AB8A8B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8932682" y="5529168"/>
            <a:ext cx="1763335" cy="1232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AA935551-CFCA-224F-8D0D-BD6E8CEB7813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10879366" y="5529168"/>
            <a:ext cx="1763335" cy="1232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29" name="Afbeelding 28">
            <a:extLst>
              <a:ext uri="{FF2B5EF4-FFF2-40B4-BE49-F238E27FC236}">
                <a16:creationId xmlns:a16="http://schemas.microsoft.com/office/drawing/2014/main" id="{9F3E69F6-B8B5-CA46-96F0-F5B85324C6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/>
          <a:stretch/>
        </p:blipFill>
        <p:spPr>
          <a:xfrm>
            <a:off x="0" y="2469890"/>
            <a:ext cx="376434" cy="2885993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EFA8EA06-6251-1746-8270-7948DD4148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000"/>
          <a:stretch/>
        </p:blipFill>
        <p:spPr>
          <a:xfrm>
            <a:off x="14253966" y="2469890"/>
            <a:ext cx="376434" cy="2885993"/>
          </a:xfrm>
          <a:prstGeom prst="rect">
            <a:avLst/>
          </a:prstGeom>
        </p:spPr>
      </p:pic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026D2A8-696F-5E40-ABE1-DAB8C42F09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412" y="404751"/>
            <a:ext cx="11516360" cy="1129716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4800" b="1">
                <a:solidFill>
                  <a:srgbClr val="414B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8800"/>
            </a:lvl2pPr>
            <a:lvl3pPr>
              <a:defRPr sz="8800"/>
            </a:lvl3pPr>
            <a:lvl4pPr>
              <a:defRPr sz="8800"/>
            </a:lvl4pPr>
            <a:lvl5pPr>
              <a:defRPr sz="8800"/>
            </a:lvl5pPr>
          </a:lstStyle>
          <a:p>
            <a:pPr lvl="0"/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 sit </a:t>
            </a:r>
            <a:r>
              <a:rPr lang="en-US" dirty="0" err="1"/>
              <a:t>amet</a:t>
            </a:r>
            <a:endParaRPr lang="en-US" dirty="0"/>
          </a:p>
        </p:txBody>
      </p:sp>
      <p:cxnSp>
        <p:nvCxnSpPr>
          <p:cNvPr id="32" name="Straight Connector 13">
            <a:extLst>
              <a:ext uri="{FF2B5EF4-FFF2-40B4-BE49-F238E27FC236}">
                <a16:creationId xmlns:a16="http://schemas.microsoft.com/office/drawing/2014/main" id="{DF8BBE48-613B-4A4F-A4EA-2E96B7BB852F}"/>
              </a:ext>
            </a:extLst>
          </p:cNvPr>
          <p:cNvCxnSpPr/>
          <p:nvPr userDrawn="1"/>
        </p:nvCxnSpPr>
        <p:spPr>
          <a:xfrm>
            <a:off x="1098231" y="7695068"/>
            <a:ext cx="11460480" cy="0"/>
          </a:xfrm>
          <a:prstGeom prst="line">
            <a:avLst/>
          </a:prstGeom>
          <a:ln>
            <a:solidFill>
              <a:srgbClr val="414B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BD3677DA-EEDE-8748-814A-A06BD2419FB5}"/>
              </a:ext>
            </a:extLst>
          </p:cNvPr>
          <p:cNvSpPr txBox="1">
            <a:spLocks/>
          </p:cNvSpPr>
          <p:nvPr userDrawn="1"/>
        </p:nvSpPr>
        <p:spPr>
          <a:xfrm>
            <a:off x="12055390" y="7793778"/>
            <a:ext cx="3591560" cy="358490"/>
          </a:xfrm>
          <a:prstGeom prst="rect">
            <a:avLst/>
          </a:prstGeom>
        </p:spPr>
        <p:txBody>
          <a:bodyPr/>
          <a:lstStyle>
            <a:lvl1pPr marL="0" indent="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100" b="1" kern="1200" spc="50" baseline="0">
                <a:solidFill>
                  <a:schemeClr val="bg1"/>
                </a:solidFill>
                <a:latin typeface="Gotham Regular" panose="02000604040000020004" pitchFamily="2" charset="0"/>
                <a:ea typeface="Gotham Regular" panose="02000604040000020004" pitchFamily="2" charset="0"/>
                <a:cs typeface="Gotham Regular" panose="02000604040000020004" pitchFamily="2" charset="0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8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8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8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8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414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DDMA</a:t>
            </a:r>
          </a:p>
        </p:txBody>
      </p:sp>
    </p:spTree>
    <p:extLst>
      <p:ext uri="{BB962C8B-B14F-4D97-AF65-F5344CB8AC3E}">
        <p14:creationId xmlns:p14="http://schemas.microsoft.com/office/powerpoint/2010/main" val="2111675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1109518" y="4400716"/>
            <a:ext cx="1682032" cy="28487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rgbClr val="414B5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8800"/>
            </a:lvl2pPr>
            <a:lvl3pPr>
              <a:defRPr sz="8800"/>
            </a:lvl3pPr>
            <a:lvl4pPr>
              <a:defRPr sz="8800"/>
            </a:lvl4pPr>
            <a:lvl5pPr>
              <a:defRPr sz="8800"/>
            </a:lvl5pPr>
          </a:lstStyle>
          <a:p>
            <a:pPr lvl="0"/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3007315" y="4400716"/>
            <a:ext cx="1665075" cy="28487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rgbClr val="414B5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8800"/>
            </a:lvl2pPr>
            <a:lvl3pPr>
              <a:defRPr sz="8800"/>
            </a:lvl3pPr>
            <a:lvl4pPr>
              <a:defRPr sz="8800"/>
            </a:lvl4pPr>
            <a:lvl5pPr>
              <a:defRPr sz="8800"/>
            </a:lvl5pPr>
          </a:lstStyle>
          <a:p>
            <a:pPr lvl="0"/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795158" y="4400716"/>
            <a:ext cx="1662865" cy="28487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rgbClr val="414B5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8800"/>
            </a:lvl2pPr>
            <a:lvl3pPr>
              <a:defRPr sz="8800"/>
            </a:lvl3pPr>
            <a:lvl4pPr>
              <a:defRPr sz="8800"/>
            </a:lvl4pPr>
            <a:lvl5pPr>
              <a:defRPr sz="8800"/>
            </a:lvl5pPr>
          </a:lstStyle>
          <a:p>
            <a:pPr lvl="0"/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888156" y="4400716"/>
            <a:ext cx="1667094" cy="28487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rgbClr val="414B5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8800"/>
            </a:lvl2pPr>
            <a:lvl3pPr>
              <a:defRPr sz="8800"/>
            </a:lvl3pPr>
            <a:lvl4pPr>
              <a:defRPr sz="8800"/>
            </a:lvl4pPr>
            <a:lvl5pPr>
              <a:defRPr sz="8800"/>
            </a:lvl5pPr>
          </a:lstStyle>
          <a:p>
            <a:pPr lvl="0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206432" y="2480400"/>
            <a:ext cx="1613471" cy="159335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4961001" y="2480400"/>
            <a:ext cx="1613471" cy="159335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6880378" y="2478600"/>
            <a:ext cx="1613471" cy="159335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3087134" y="2480400"/>
            <a:ext cx="1613471" cy="159335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cxnSp>
        <p:nvCxnSpPr>
          <p:cNvPr id="21" name="Straight Connector 20"/>
          <p:cNvCxnSpPr>
            <a:cxnSpLocks/>
          </p:cNvCxnSpPr>
          <p:nvPr userDrawn="1"/>
        </p:nvCxnSpPr>
        <p:spPr>
          <a:xfrm>
            <a:off x="1206432" y="4237234"/>
            <a:ext cx="1612742" cy="1"/>
          </a:xfrm>
          <a:prstGeom prst="line">
            <a:avLst/>
          </a:prstGeom>
          <a:ln w="63500">
            <a:solidFill>
              <a:srgbClr val="414B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 userDrawn="1"/>
        </p:nvCxnSpPr>
        <p:spPr>
          <a:xfrm>
            <a:off x="4961001" y="4237234"/>
            <a:ext cx="1612742" cy="1"/>
          </a:xfrm>
          <a:prstGeom prst="line">
            <a:avLst/>
          </a:prstGeom>
          <a:ln w="63500">
            <a:solidFill>
              <a:srgbClr val="414B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 userDrawn="1"/>
        </p:nvCxnSpPr>
        <p:spPr>
          <a:xfrm>
            <a:off x="6881528" y="4237234"/>
            <a:ext cx="1612742" cy="1"/>
          </a:xfrm>
          <a:prstGeom prst="line">
            <a:avLst/>
          </a:prstGeom>
          <a:ln w="63500">
            <a:solidFill>
              <a:srgbClr val="414B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cxnSpLocks/>
          </p:cNvCxnSpPr>
          <p:nvPr userDrawn="1"/>
        </p:nvCxnSpPr>
        <p:spPr>
          <a:xfrm>
            <a:off x="3087134" y="4237234"/>
            <a:ext cx="1612742" cy="1"/>
          </a:xfrm>
          <a:prstGeom prst="line">
            <a:avLst/>
          </a:prstGeom>
          <a:ln w="63500">
            <a:solidFill>
              <a:srgbClr val="414B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606338AC-CDB5-6B4C-A2B5-43012D82683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0633912" y="4400716"/>
            <a:ext cx="1662865" cy="28487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rgbClr val="414B5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8800"/>
            </a:lvl2pPr>
            <a:lvl3pPr>
              <a:defRPr sz="8800"/>
            </a:lvl3pPr>
            <a:lvl4pPr>
              <a:defRPr sz="8800"/>
            </a:lvl4pPr>
            <a:lvl5pPr>
              <a:defRPr sz="8800"/>
            </a:lvl5pPr>
          </a:lstStyle>
          <a:p>
            <a:pPr lvl="0"/>
            <a:endParaRPr lang="en-US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6482FE69-A396-1D4F-B01C-CB90B6F6DD7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726910" y="4400716"/>
            <a:ext cx="1667094" cy="28487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rgbClr val="414B5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8800"/>
            </a:lvl2pPr>
            <a:lvl3pPr>
              <a:defRPr sz="8800"/>
            </a:lvl3pPr>
            <a:lvl4pPr>
              <a:defRPr sz="8800"/>
            </a:lvl4pPr>
            <a:lvl5pPr>
              <a:defRPr sz="8800"/>
            </a:lvl5pPr>
          </a:lstStyle>
          <a:p>
            <a:pPr lvl="0"/>
            <a:endParaRPr lang="en-US" dirty="0"/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D8ED7F18-DF9B-E145-9057-3EDDB1E885AA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8799755" y="2480400"/>
            <a:ext cx="1613471" cy="159335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AAC48E7E-429A-304A-A8FF-5EB94EF5A9E8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0719132" y="2478600"/>
            <a:ext cx="1613471" cy="159335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cxnSp>
        <p:nvCxnSpPr>
          <p:cNvPr id="37" name="Straight Connector 24">
            <a:extLst>
              <a:ext uri="{FF2B5EF4-FFF2-40B4-BE49-F238E27FC236}">
                <a16:creationId xmlns:a16="http://schemas.microsoft.com/office/drawing/2014/main" id="{69E2A57F-52F4-B244-8400-FB8E6318CB74}"/>
              </a:ext>
            </a:extLst>
          </p:cNvPr>
          <p:cNvCxnSpPr>
            <a:cxnSpLocks/>
          </p:cNvCxnSpPr>
          <p:nvPr userDrawn="1"/>
        </p:nvCxnSpPr>
        <p:spPr>
          <a:xfrm>
            <a:off x="8799755" y="4237234"/>
            <a:ext cx="1612742" cy="1"/>
          </a:xfrm>
          <a:prstGeom prst="line">
            <a:avLst/>
          </a:prstGeom>
          <a:ln w="63500">
            <a:solidFill>
              <a:srgbClr val="414B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26">
            <a:extLst>
              <a:ext uri="{FF2B5EF4-FFF2-40B4-BE49-F238E27FC236}">
                <a16:creationId xmlns:a16="http://schemas.microsoft.com/office/drawing/2014/main" id="{0A181221-3B15-F149-B5A4-6715C2EA1A2A}"/>
              </a:ext>
            </a:extLst>
          </p:cNvPr>
          <p:cNvCxnSpPr>
            <a:cxnSpLocks/>
          </p:cNvCxnSpPr>
          <p:nvPr userDrawn="1"/>
        </p:nvCxnSpPr>
        <p:spPr>
          <a:xfrm>
            <a:off x="10720282" y="4237234"/>
            <a:ext cx="1612742" cy="1"/>
          </a:xfrm>
          <a:prstGeom prst="line">
            <a:avLst/>
          </a:prstGeom>
          <a:ln w="63500">
            <a:solidFill>
              <a:srgbClr val="414B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 Placeholder 3">
            <a:extLst>
              <a:ext uri="{FF2B5EF4-FFF2-40B4-BE49-F238E27FC236}">
                <a16:creationId xmlns:a16="http://schemas.microsoft.com/office/drawing/2014/main" id="{6118ABAE-C360-814B-B7EB-97337EDB35E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109518" y="6944219"/>
            <a:ext cx="1682032" cy="28487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rgbClr val="414B5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8800"/>
            </a:lvl2pPr>
            <a:lvl3pPr>
              <a:defRPr sz="8800"/>
            </a:lvl3pPr>
            <a:lvl4pPr>
              <a:defRPr sz="8800"/>
            </a:lvl4pPr>
            <a:lvl5pPr>
              <a:defRPr sz="8800"/>
            </a:lvl5pPr>
          </a:lstStyle>
          <a:p>
            <a:pPr lvl="0"/>
            <a:endParaRPr lang="en-US" dirty="0"/>
          </a:p>
        </p:txBody>
      </p:sp>
      <p:sp>
        <p:nvSpPr>
          <p:cNvPr id="82" name="Text Placeholder 3">
            <a:extLst>
              <a:ext uri="{FF2B5EF4-FFF2-40B4-BE49-F238E27FC236}">
                <a16:creationId xmlns:a16="http://schemas.microsoft.com/office/drawing/2014/main" id="{705BC636-146D-E34D-B1C3-00CC9AB214E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007315" y="6944219"/>
            <a:ext cx="1665075" cy="28487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rgbClr val="414B5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8800"/>
            </a:lvl2pPr>
            <a:lvl3pPr>
              <a:defRPr sz="8800"/>
            </a:lvl3pPr>
            <a:lvl4pPr>
              <a:defRPr sz="8800"/>
            </a:lvl4pPr>
            <a:lvl5pPr>
              <a:defRPr sz="8800"/>
            </a:lvl5pPr>
          </a:lstStyle>
          <a:p>
            <a:pPr lvl="0"/>
            <a:endParaRPr lang="en-US" dirty="0"/>
          </a:p>
        </p:txBody>
      </p:sp>
      <p:sp>
        <p:nvSpPr>
          <p:cNvPr id="83" name="Text Placeholder 3">
            <a:extLst>
              <a:ext uri="{FF2B5EF4-FFF2-40B4-BE49-F238E27FC236}">
                <a16:creationId xmlns:a16="http://schemas.microsoft.com/office/drawing/2014/main" id="{ECBFF061-9A83-7E43-B781-60125F23944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795158" y="6944219"/>
            <a:ext cx="1662865" cy="28487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rgbClr val="414B5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8800"/>
            </a:lvl2pPr>
            <a:lvl3pPr>
              <a:defRPr sz="8800"/>
            </a:lvl3pPr>
            <a:lvl4pPr>
              <a:defRPr sz="8800"/>
            </a:lvl4pPr>
            <a:lvl5pPr>
              <a:defRPr sz="8800"/>
            </a:lvl5pPr>
          </a:lstStyle>
          <a:p>
            <a:pPr lvl="0"/>
            <a:endParaRPr lang="en-US" dirty="0"/>
          </a:p>
        </p:txBody>
      </p:sp>
      <p:sp>
        <p:nvSpPr>
          <p:cNvPr id="84" name="Text Placeholder 3">
            <a:extLst>
              <a:ext uri="{FF2B5EF4-FFF2-40B4-BE49-F238E27FC236}">
                <a16:creationId xmlns:a16="http://schemas.microsoft.com/office/drawing/2014/main" id="{D5E2C9B5-0825-BB41-85D5-B780807FC58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888156" y="6944219"/>
            <a:ext cx="1667094" cy="28487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rgbClr val="414B5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8800"/>
            </a:lvl2pPr>
            <a:lvl3pPr>
              <a:defRPr sz="8800"/>
            </a:lvl3pPr>
            <a:lvl4pPr>
              <a:defRPr sz="8800"/>
            </a:lvl4pPr>
            <a:lvl5pPr>
              <a:defRPr sz="8800"/>
            </a:lvl5pPr>
          </a:lstStyle>
          <a:p>
            <a:pPr lvl="0"/>
            <a:endParaRPr lang="en-US" dirty="0"/>
          </a:p>
        </p:txBody>
      </p:sp>
      <p:sp>
        <p:nvSpPr>
          <p:cNvPr id="85" name="Picture Placeholder 2">
            <a:extLst>
              <a:ext uri="{FF2B5EF4-FFF2-40B4-BE49-F238E27FC236}">
                <a16:creationId xmlns:a16="http://schemas.microsoft.com/office/drawing/2014/main" id="{601FC26D-5BEC-4E4C-9DA8-6F253370F2C7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206432" y="5023903"/>
            <a:ext cx="1613471" cy="159335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6" name="Picture Placeholder 2">
            <a:extLst>
              <a:ext uri="{FF2B5EF4-FFF2-40B4-BE49-F238E27FC236}">
                <a16:creationId xmlns:a16="http://schemas.microsoft.com/office/drawing/2014/main" id="{78933368-E4C5-F94F-9351-30F63CB0033C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961001" y="5023903"/>
            <a:ext cx="1613471" cy="159335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7" name="Picture Placeholder 2">
            <a:extLst>
              <a:ext uri="{FF2B5EF4-FFF2-40B4-BE49-F238E27FC236}">
                <a16:creationId xmlns:a16="http://schemas.microsoft.com/office/drawing/2014/main" id="{08333487-C533-3F49-A791-3D9072EB4DEF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880378" y="5022103"/>
            <a:ext cx="1613471" cy="159335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8" name="Picture Placeholder 2">
            <a:extLst>
              <a:ext uri="{FF2B5EF4-FFF2-40B4-BE49-F238E27FC236}">
                <a16:creationId xmlns:a16="http://schemas.microsoft.com/office/drawing/2014/main" id="{7CE8D9F9-011D-B04D-A401-E69E6F95E6CE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3087134" y="5023903"/>
            <a:ext cx="1613471" cy="159335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cxnSp>
        <p:nvCxnSpPr>
          <p:cNvPr id="89" name="Straight Connector 20">
            <a:extLst>
              <a:ext uri="{FF2B5EF4-FFF2-40B4-BE49-F238E27FC236}">
                <a16:creationId xmlns:a16="http://schemas.microsoft.com/office/drawing/2014/main" id="{C1374885-90A3-7742-9258-609EEA810CC4}"/>
              </a:ext>
            </a:extLst>
          </p:cNvPr>
          <p:cNvCxnSpPr>
            <a:cxnSpLocks/>
          </p:cNvCxnSpPr>
          <p:nvPr userDrawn="1"/>
        </p:nvCxnSpPr>
        <p:spPr>
          <a:xfrm>
            <a:off x="1206432" y="6780737"/>
            <a:ext cx="1612742" cy="1"/>
          </a:xfrm>
          <a:prstGeom prst="line">
            <a:avLst/>
          </a:prstGeom>
          <a:ln w="63500">
            <a:solidFill>
              <a:srgbClr val="414B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24">
            <a:extLst>
              <a:ext uri="{FF2B5EF4-FFF2-40B4-BE49-F238E27FC236}">
                <a16:creationId xmlns:a16="http://schemas.microsoft.com/office/drawing/2014/main" id="{80EC1433-E158-D146-975B-DA14BFE2569B}"/>
              </a:ext>
            </a:extLst>
          </p:cNvPr>
          <p:cNvCxnSpPr>
            <a:cxnSpLocks/>
          </p:cNvCxnSpPr>
          <p:nvPr userDrawn="1"/>
        </p:nvCxnSpPr>
        <p:spPr>
          <a:xfrm>
            <a:off x="4961001" y="6780737"/>
            <a:ext cx="1612742" cy="1"/>
          </a:xfrm>
          <a:prstGeom prst="line">
            <a:avLst/>
          </a:prstGeom>
          <a:ln w="63500">
            <a:solidFill>
              <a:srgbClr val="414B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26">
            <a:extLst>
              <a:ext uri="{FF2B5EF4-FFF2-40B4-BE49-F238E27FC236}">
                <a16:creationId xmlns:a16="http://schemas.microsoft.com/office/drawing/2014/main" id="{2D9DF0F3-48ED-D540-AA34-D72B9A463992}"/>
              </a:ext>
            </a:extLst>
          </p:cNvPr>
          <p:cNvCxnSpPr>
            <a:cxnSpLocks/>
          </p:cNvCxnSpPr>
          <p:nvPr userDrawn="1"/>
        </p:nvCxnSpPr>
        <p:spPr>
          <a:xfrm>
            <a:off x="6881528" y="6780737"/>
            <a:ext cx="1612742" cy="1"/>
          </a:xfrm>
          <a:prstGeom prst="line">
            <a:avLst/>
          </a:prstGeom>
          <a:ln w="63500">
            <a:solidFill>
              <a:srgbClr val="414B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31">
            <a:extLst>
              <a:ext uri="{FF2B5EF4-FFF2-40B4-BE49-F238E27FC236}">
                <a16:creationId xmlns:a16="http://schemas.microsoft.com/office/drawing/2014/main" id="{FD8DB1F9-44FB-0F4C-A866-55462352E447}"/>
              </a:ext>
            </a:extLst>
          </p:cNvPr>
          <p:cNvCxnSpPr>
            <a:cxnSpLocks/>
          </p:cNvCxnSpPr>
          <p:nvPr userDrawn="1"/>
        </p:nvCxnSpPr>
        <p:spPr>
          <a:xfrm>
            <a:off x="3087134" y="6780737"/>
            <a:ext cx="1612742" cy="1"/>
          </a:xfrm>
          <a:prstGeom prst="line">
            <a:avLst/>
          </a:prstGeom>
          <a:ln w="63500">
            <a:solidFill>
              <a:srgbClr val="414B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3">
            <a:extLst>
              <a:ext uri="{FF2B5EF4-FFF2-40B4-BE49-F238E27FC236}">
                <a16:creationId xmlns:a16="http://schemas.microsoft.com/office/drawing/2014/main" id="{95FCE282-5A41-B74A-AECC-E04FE744C14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0633912" y="6944219"/>
            <a:ext cx="1662865" cy="28487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rgbClr val="414B5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8800"/>
            </a:lvl2pPr>
            <a:lvl3pPr>
              <a:defRPr sz="8800"/>
            </a:lvl3pPr>
            <a:lvl4pPr>
              <a:defRPr sz="8800"/>
            </a:lvl4pPr>
            <a:lvl5pPr>
              <a:defRPr sz="8800"/>
            </a:lvl5pPr>
          </a:lstStyle>
          <a:p>
            <a:pPr lvl="0"/>
            <a:endParaRPr lang="en-US" dirty="0"/>
          </a:p>
        </p:txBody>
      </p:sp>
      <p:sp>
        <p:nvSpPr>
          <p:cNvPr id="94" name="Text Placeholder 3">
            <a:extLst>
              <a:ext uri="{FF2B5EF4-FFF2-40B4-BE49-F238E27FC236}">
                <a16:creationId xmlns:a16="http://schemas.microsoft.com/office/drawing/2014/main" id="{EC718B3F-5AB5-EF40-8FC5-ED760179E206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726910" y="6944219"/>
            <a:ext cx="1667094" cy="28487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rgbClr val="414B5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8800"/>
            </a:lvl2pPr>
            <a:lvl3pPr>
              <a:defRPr sz="8800"/>
            </a:lvl3pPr>
            <a:lvl4pPr>
              <a:defRPr sz="8800"/>
            </a:lvl4pPr>
            <a:lvl5pPr>
              <a:defRPr sz="8800"/>
            </a:lvl5pPr>
          </a:lstStyle>
          <a:p>
            <a:pPr lvl="0"/>
            <a:endParaRPr lang="en-US" dirty="0"/>
          </a:p>
        </p:txBody>
      </p:sp>
      <p:sp>
        <p:nvSpPr>
          <p:cNvPr id="95" name="Picture Placeholder 2">
            <a:extLst>
              <a:ext uri="{FF2B5EF4-FFF2-40B4-BE49-F238E27FC236}">
                <a16:creationId xmlns:a16="http://schemas.microsoft.com/office/drawing/2014/main" id="{902EE27B-A93E-CE44-9109-BE0EAF96DEC5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8799755" y="5023903"/>
            <a:ext cx="1613471" cy="159335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6" name="Picture Placeholder 2">
            <a:extLst>
              <a:ext uri="{FF2B5EF4-FFF2-40B4-BE49-F238E27FC236}">
                <a16:creationId xmlns:a16="http://schemas.microsoft.com/office/drawing/2014/main" id="{ABDAD0FD-3E9A-EB4C-9E01-19BF6C557B4B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10719132" y="5022103"/>
            <a:ext cx="1613471" cy="159335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cxnSp>
        <p:nvCxnSpPr>
          <p:cNvPr id="97" name="Straight Connector 24">
            <a:extLst>
              <a:ext uri="{FF2B5EF4-FFF2-40B4-BE49-F238E27FC236}">
                <a16:creationId xmlns:a16="http://schemas.microsoft.com/office/drawing/2014/main" id="{4824B7AF-000A-1245-9FEC-1FE3ACBF7FF8}"/>
              </a:ext>
            </a:extLst>
          </p:cNvPr>
          <p:cNvCxnSpPr>
            <a:cxnSpLocks/>
          </p:cNvCxnSpPr>
          <p:nvPr userDrawn="1"/>
        </p:nvCxnSpPr>
        <p:spPr>
          <a:xfrm>
            <a:off x="8799755" y="6780737"/>
            <a:ext cx="1612742" cy="1"/>
          </a:xfrm>
          <a:prstGeom prst="line">
            <a:avLst/>
          </a:prstGeom>
          <a:ln w="63500">
            <a:solidFill>
              <a:srgbClr val="414B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26">
            <a:extLst>
              <a:ext uri="{FF2B5EF4-FFF2-40B4-BE49-F238E27FC236}">
                <a16:creationId xmlns:a16="http://schemas.microsoft.com/office/drawing/2014/main" id="{7E298EB8-A12D-8D47-91B1-7BB095FBD58B}"/>
              </a:ext>
            </a:extLst>
          </p:cNvPr>
          <p:cNvCxnSpPr>
            <a:cxnSpLocks/>
          </p:cNvCxnSpPr>
          <p:nvPr userDrawn="1"/>
        </p:nvCxnSpPr>
        <p:spPr>
          <a:xfrm>
            <a:off x="10720282" y="6780737"/>
            <a:ext cx="1612742" cy="1"/>
          </a:xfrm>
          <a:prstGeom prst="line">
            <a:avLst/>
          </a:prstGeom>
          <a:ln w="63500">
            <a:solidFill>
              <a:srgbClr val="414B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Afbeelding 98">
            <a:extLst>
              <a:ext uri="{FF2B5EF4-FFF2-40B4-BE49-F238E27FC236}">
                <a16:creationId xmlns:a16="http://schemas.microsoft.com/office/drawing/2014/main" id="{073648BB-48C8-A54C-AA9A-04E8CF23A3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/>
          <a:stretch/>
        </p:blipFill>
        <p:spPr>
          <a:xfrm>
            <a:off x="0" y="2469890"/>
            <a:ext cx="376434" cy="2885993"/>
          </a:xfrm>
          <a:prstGeom prst="rect">
            <a:avLst/>
          </a:prstGeom>
        </p:spPr>
      </p:pic>
      <p:pic>
        <p:nvPicPr>
          <p:cNvPr id="100" name="Afbeelding 99">
            <a:extLst>
              <a:ext uri="{FF2B5EF4-FFF2-40B4-BE49-F238E27FC236}">
                <a16:creationId xmlns:a16="http://schemas.microsoft.com/office/drawing/2014/main" id="{1A4E113E-0EE1-0548-931E-88A562A271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000"/>
          <a:stretch/>
        </p:blipFill>
        <p:spPr>
          <a:xfrm>
            <a:off x="14253966" y="2469890"/>
            <a:ext cx="376434" cy="2885993"/>
          </a:xfrm>
          <a:prstGeom prst="rect">
            <a:avLst/>
          </a:prstGeom>
        </p:spPr>
      </p:pic>
      <p:cxnSp>
        <p:nvCxnSpPr>
          <p:cNvPr id="41" name="Straight Connector 13">
            <a:extLst>
              <a:ext uri="{FF2B5EF4-FFF2-40B4-BE49-F238E27FC236}">
                <a16:creationId xmlns:a16="http://schemas.microsoft.com/office/drawing/2014/main" id="{A6E57889-7F62-3F43-96CC-EBB0302432D0}"/>
              </a:ext>
            </a:extLst>
          </p:cNvPr>
          <p:cNvCxnSpPr/>
          <p:nvPr userDrawn="1"/>
        </p:nvCxnSpPr>
        <p:spPr>
          <a:xfrm>
            <a:off x="1098231" y="7695068"/>
            <a:ext cx="11460480" cy="0"/>
          </a:xfrm>
          <a:prstGeom prst="line">
            <a:avLst/>
          </a:prstGeom>
          <a:ln>
            <a:solidFill>
              <a:srgbClr val="414B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98DA5D56-F136-8C4F-BAD2-C44B8A7E40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412" y="404751"/>
            <a:ext cx="11516360" cy="1129716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4800" b="1">
                <a:solidFill>
                  <a:srgbClr val="414B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8800"/>
            </a:lvl2pPr>
            <a:lvl3pPr>
              <a:defRPr sz="8800"/>
            </a:lvl3pPr>
            <a:lvl4pPr>
              <a:defRPr sz="8800"/>
            </a:lvl4pPr>
            <a:lvl5pPr>
              <a:defRPr sz="8800"/>
            </a:lvl5pPr>
          </a:lstStyle>
          <a:p>
            <a:pPr lvl="0"/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88FD0126-114B-0E49-A294-2313DD8F35FD}"/>
              </a:ext>
            </a:extLst>
          </p:cNvPr>
          <p:cNvSpPr txBox="1">
            <a:spLocks/>
          </p:cNvSpPr>
          <p:nvPr userDrawn="1"/>
        </p:nvSpPr>
        <p:spPr>
          <a:xfrm>
            <a:off x="12055390" y="7793778"/>
            <a:ext cx="3591560" cy="358490"/>
          </a:xfrm>
          <a:prstGeom prst="rect">
            <a:avLst/>
          </a:prstGeom>
        </p:spPr>
        <p:txBody>
          <a:bodyPr/>
          <a:lstStyle>
            <a:lvl1pPr marL="0" indent="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100" b="1" kern="1200" spc="50" baseline="0">
                <a:solidFill>
                  <a:schemeClr val="bg1"/>
                </a:solidFill>
                <a:latin typeface="Gotham Regular" panose="02000604040000020004" pitchFamily="2" charset="0"/>
                <a:ea typeface="Gotham Regular" panose="02000604040000020004" pitchFamily="2" charset="0"/>
                <a:cs typeface="Gotham Regular" panose="02000604040000020004" pitchFamily="2" charset="0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8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8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8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8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414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DDMA</a:t>
            </a:r>
          </a:p>
        </p:txBody>
      </p:sp>
    </p:spTree>
    <p:extLst>
      <p:ext uri="{BB962C8B-B14F-4D97-AF65-F5344CB8AC3E}">
        <p14:creationId xmlns:p14="http://schemas.microsoft.com/office/powerpoint/2010/main" val="523497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bl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>
            <a:extLst>
              <a:ext uri="{FF2B5EF4-FFF2-40B4-BE49-F238E27FC236}">
                <a16:creationId xmlns:a16="http://schemas.microsoft.com/office/drawing/2014/main" id="{136C95E3-F4CF-6C4E-BC3B-5781747FB1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/>
          <a:stretch/>
        </p:blipFill>
        <p:spPr>
          <a:xfrm>
            <a:off x="0" y="2469890"/>
            <a:ext cx="376434" cy="2885993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522EABCF-13CF-DA4F-8D66-89FAE38B26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000"/>
          <a:stretch/>
        </p:blipFill>
        <p:spPr>
          <a:xfrm>
            <a:off x="14253966" y="2469890"/>
            <a:ext cx="376434" cy="2885993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4BD9B12-B6EB-9F4B-B2D6-1942E7C756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412" y="404751"/>
            <a:ext cx="11516360" cy="1129716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4800" b="1">
                <a:solidFill>
                  <a:srgbClr val="414B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8800"/>
            </a:lvl2pPr>
            <a:lvl3pPr>
              <a:defRPr sz="8800"/>
            </a:lvl3pPr>
            <a:lvl4pPr>
              <a:defRPr sz="8800"/>
            </a:lvl4pPr>
            <a:lvl5pPr>
              <a:defRPr sz="8800"/>
            </a:lvl5pPr>
          </a:lstStyle>
          <a:p>
            <a:pPr lvl="0"/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 sit </a:t>
            </a:r>
            <a:r>
              <a:rPr lang="en-US" dirty="0" err="1"/>
              <a:t>amet</a:t>
            </a:r>
            <a:endParaRPr lang="en-US" dirty="0"/>
          </a:p>
        </p:txBody>
      </p:sp>
      <p:cxnSp>
        <p:nvCxnSpPr>
          <p:cNvPr id="6" name="Straight Connector 13">
            <a:extLst>
              <a:ext uri="{FF2B5EF4-FFF2-40B4-BE49-F238E27FC236}">
                <a16:creationId xmlns:a16="http://schemas.microsoft.com/office/drawing/2014/main" id="{9A371AAA-7D10-F148-B6B7-BBB09C32A0E4}"/>
              </a:ext>
            </a:extLst>
          </p:cNvPr>
          <p:cNvCxnSpPr/>
          <p:nvPr userDrawn="1"/>
        </p:nvCxnSpPr>
        <p:spPr>
          <a:xfrm>
            <a:off x="1098231" y="7695068"/>
            <a:ext cx="11460480" cy="0"/>
          </a:xfrm>
          <a:prstGeom prst="line">
            <a:avLst/>
          </a:prstGeom>
          <a:ln>
            <a:solidFill>
              <a:srgbClr val="414B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0774281-D5C0-D94D-AD91-AA5EA02866C2}"/>
              </a:ext>
            </a:extLst>
          </p:cNvPr>
          <p:cNvSpPr txBox="1">
            <a:spLocks/>
          </p:cNvSpPr>
          <p:nvPr userDrawn="1"/>
        </p:nvSpPr>
        <p:spPr>
          <a:xfrm>
            <a:off x="12055390" y="7793778"/>
            <a:ext cx="3591560" cy="358490"/>
          </a:xfrm>
          <a:prstGeom prst="rect">
            <a:avLst/>
          </a:prstGeom>
        </p:spPr>
        <p:txBody>
          <a:bodyPr/>
          <a:lstStyle>
            <a:lvl1pPr marL="0" indent="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100" b="1" kern="1200" spc="50" baseline="0">
                <a:solidFill>
                  <a:schemeClr val="bg1"/>
                </a:solidFill>
                <a:latin typeface="Gotham Regular" panose="02000604040000020004" pitchFamily="2" charset="0"/>
                <a:ea typeface="Gotham Regular" panose="02000604040000020004" pitchFamily="2" charset="0"/>
                <a:cs typeface="Gotham Regular" panose="02000604040000020004" pitchFamily="2" charset="0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8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8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8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8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414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DDMA</a:t>
            </a:r>
          </a:p>
        </p:txBody>
      </p:sp>
    </p:spTree>
    <p:extLst>
      <p:ext uri="{BB962C8B-B14F-4D97-AF65-F5344CB8AC3E}">
        <p14:creationId xmlns:p14="http://schemas.microsoft.com/office/powerpoint/2010/main" val="3977856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60" cy="91632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60" cy="546624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731502" lvl="0" indent="-548627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463004" lvl="1" indent="-507988" rtl="0">
              <a:spcBef>
                <a:spcPts val="2560"/>
              </a:spcBef>
              <a:spcAft>
                <a:spcPts val="0"/>
              </a:spcAft>
              <a:buSzPts val="1400"/>
              <a:buChar char="○"/>
              <a:defRPr/>
            </a:lvl2pPr>
            <a:lvl3pPr marL="2194505" lvl="2" indent="-507988" rtl="0">
              <a:spcBef>
                <a:spcPts val="2560"/>
              </a:spcBef>
              <a:spcAft>
                <a:spcPts val="0"/>
              </a:spcAft>
              <a:buSzPts val="1400"/>
              <a:buChar char="■"/>
              <a:defRPr/>
            </a:lvl3pPr>
            <a:lvl4pPr marL="2926007" lvl="3" indent="-507988" rtl="0">
              <a:spcBef>
                <a:spcPts val="2560"/>
              </a:spcBef>
              <a:spcAft>
                <a:spcPts val="0"/>
              </a:spcAft>
              <a:buSzPts val="1400"/>
              <a:buChar char="●"/>
              <a:defRPr/>
            </a:lvl4pPr>
            <a:lvl5pPr marL="3657509" lvl="4" indent="-507988" rtl="0">
              <a:spcBef>
                <a:spcPts val="2560"/>
              </a:spcBef>
              <a:spcAft>
                <a:spcPts val="0"/>
              </a:spcAft>
              <a:buSzPts val="1400"/>
              <a:buChar char="○"/>
              <a:defRPr/>
            </a:lvl5pPr>
            <a:lvl6pPr marL="4389011" lvl="5" indent="-507988" rtl="0">
              <a:spcBef>
                <a:spcPts val="2560"/>
              </a:spcBef>
              <a:spcAft>
                <a:spcPts val="0"/>
              </a:spcAft>
              <a:buSzPts val="1400"/>
              <a:buChar char="■"/>
              <a:defRPr/>
            </a:lvl6pPr>
            <a:lvl7pPr marL="5120512" lvl="6" indent="-507988" rtl="0">
              <a:spcBef>
                <a:spcPts val="2560"/>
              </a:spcBef>
              <a:spcAft>
                <a:spcPts val="0"/>
              </a:spcAft>
              <a:buSzPts val="1400"/>
              <a:buChar char="●"/>
              <a:defRPr/>
            </a:lvl7pPr>
            <a:lvl8pPr marL="5852014" lvl="7" indent="-507988" rtl="0">
              <a:spcBef>
                <a:spcPts val="2560"/>
              </a:spcBef>
              <a:spcAft>
                <a:spcPts val="0"/>
              </a:spcAft>
              <a:buSzPts val="1400"/>
              <a:buChar char="○"/>
              <a:defRPr/>
            </a:lvl8pPr>
            <a:lvl9pPr marL="6583516" lvl="8" indent="-507988" rtl="0">
              <a:spcBef>
                <a:spcPts val="2560"/>
              </a:spcBef>
              <a:spcAft>
                <a:spcPts val="256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3555933" y="7461148"/>
            <a:ext cx="877920" cy="6297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3745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bg>
      <p:bgPr>
        <a:solidFill>
          <a:srgbClr val="414B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31237" y="2065020"/>
            <a:ext cx="3085497" cy="59512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8800"/>
            </a:lvl2pPr>
            <a:lvl3pPr>
              <a:defRPr sz="8800"/>
            </a:lvl3pPr>
            <a:lvl4pPr>
              <a:defRPr sz="8800"/>
            </a:lvl4pPr>
            <a:lvl5pPr>
              <a:defRPr sz="8800"/>
            </a:lvl5pPr>
          </a:lstStyle>
          <a:p>
            <a:pPr lvl="0"/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1203214" y="2049780"/>
            <a:ext cx="1097280" cy="595122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8800"/>
            </a:lvl2pPr>
            <a:lvl3pPr>
              <a:defRPr sz="8800"/>
            </a:lvl3pPr>
            <a:lvl4pPr>
              <a:defRPr sz="8800"/>
            </a:lvl4pPr>
            <a:lvl5pPr>
              <a:defRPr sz="88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433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5175">
          <p15:clr>
            <a:srgbClr val="FBAE40"/>
          </p15:clr>
        </p15:guide>
        <p15:guide id="4" pos="769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bg>
      <p:bgPr>
        <a:solidFill>
          <a:srgbClr val="414B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0917" y="3367308"/>
            <a:ext cx="11401215" cy="381762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9000"/>
              </a:lnSpc>
              <a:spcBef>
                <a:spcPts val="0"/>
              </a:spcBef>
              <a:spcAft>
                <a:spcPts val="600"/>
              </a:spcAft>
              <a:buNone/>
              <a:defRPr sz="9000" b="1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8800"/>
            </a:lvl2pPr>
            <a:lvl3pPr>
              <a:defRPr sz="8800"/>
            </a:lvl3pPr>
            <a:lvl4pPr>
              <a:defRPr sz="8800"/>
            </a:lvl4pPr>
            <a:lvl5pPr>
              <a:defRPr sz="8800"/>
            </a:lvl5pPr>
          </a:lstStyle>
          <a:p>
            <a:pPr lvl="0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cover heading goes here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088572" y="2147253"/>
            <a:ext cx="8046720" cy="5105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8800"/>
            </a:lvl2pPr>
            <a:lvl3pPr>
              <a:defRPr sz="8800"/>
            </a:lvl3pPr>
            <a:lvl4pPr>
              <a:defRPr sz="8800"/>
            </a:lvl4pPr>
            <a:lvl5pPr>
              <a:defRPr sz="88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720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rgbClr val="414B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508CE12-292A-184C-B92A-11F216C9A3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9720" y="2386069"/>
            <a:ext cx="11186160" cy="47625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  <a:defRPr sz="5400" b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8800"/>
            </a:lvl2pPr>
            <a:lvl3pPr>
              <a:defRPr sz="8800"/>
            </a:lvl3pPr>
            <a:lvl4pPr>
              <a:defRPr sz="8800"/>
            </a:lvl4pPr>
            <a:lvl5pPr>
              <a:defRPr sz="8800"/>
            </a:lvl5pPr>
          </a:lstStyle>
          <a:p>
            <a:pPr lvl="0"/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143E2FB-667A-364F-997A-66E579D63B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84960" y="6370320"/>
            <a:ext cx="11186160" cy="97536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8800"/>
            </a:lvl2pPr>
            <a:lvl3pPr>
              <a:defRPr sz="8800"/>
            </a:lvl3pPr>
            <a:lvl4pPr>
              <a:defRPr sz="8800"/>
            </a:lvl4pPr>
            <a:lvl5pPr>
              <a:defRPr sz="88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38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5175">
          <p15:clr>
            <a:srgbClr val="FBAE40"/>
          </p15:clr>
        </p15:guide>
        <p15:guide id="4" pos="769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background">
    <p:bg>
      <p:bgPr>
        <a:solidFill>
          <a:srgbClr val="414B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26B10465-C0E2-0843-9B12-7ADCFE0BE1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630400" cy="8234363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414B5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508CE12-292A-184C-B92A-11F216C9A3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9720" y="2386069"/>
            <a:ext cx="11186160" cy="47625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  <a:defRPr sz="5400" b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8800"/>
            </a:lvl2pPr>
            <a:lvl3pPr>
              <a:defRPr sz="8800"/>
            </a:lvl3pPr>
            <a:lvl4pPr>
              <a:defRPr sz="8800"/>
            </a:lvl4pPr>
            <a:lvl5pPr>
              <a:defRPr sz="8800"/>
            </a:lvl5pPr>
          </a:lstStyle>
          <a:p>
            <a:pPr lvl="0"/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143E2FB-667A-364F-997A-66E579D63B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84960" y="6370320"/>
            <a:ext cx="11186160" cy="97536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8800"/>
            </a:lvl2pPr>
            <a:lvl3pPr>
              <a:defRPr sz="8800"/>
            </a:lvl3pPr>
            <a:lvl4pPr>
              <a:defRPr sz="8800"/>
            </a:lvl4pPr>
            <a:lvl5pPr>
              <a:defRPr sz="88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094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5175">
          <p15:clr>
            <a:srgbClr val="FBAE40"/>
          </p15:clr>
        </p15:guide>
        <p15:guide id="4" pos="769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bg>
      <p:bgPr>
        <a:solidFill>
          <a:srgbClr val="AEBE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508CE12-292A-184C-B92A-11F216C9A3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9720" y="2386069"/>
            <a:ext cx="11186160" cy="47625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0000"/>
              </a:lnSpc>
              <a:spcBef>
                <a:spcPts val="0"/>
              </a:spcBef>
              <a:spcAft>
                <a:spcPts val="2400"/>
              </a:spcAft>
              <a:buNone/>
              <a:defRPr sz="7200" b="1">
                <a:solidFill>
                  <a:srgbClr val="414B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8800"/>
            </a:lvl2pPr>
            <a:lvl3pPr>
              <a:defRPr sz="8800"/>
            </a:lvl3pPr>
            <a:lvl4pPr>
              <a:defRPr sz="8800"/>
            </a:lvl4pPr>
            <a:lvl5pPr>
              <a:defRPr sz="8800"/>
            </a:lvl5pPr>
          </a:lstStyle>
          <a:p>
            <a:pPr lvl="0"/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143E2FB-667A-364F-997A-66E579D63B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84960" y="6370320"/>
            <a:ext cx="11186160" cy="97536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8800"/>
            </a:lvl2pPr>
            <a:lvl3pPr>
              <a:defRPr sz="8800"/>
            </a:lvl3pPr>
            <a:lvl4pPr>
              <a:defRPr sz="8800"/>
            </a:lvl4pPr>
            <a:lvl5pPr>
              <a:defRPr sz="88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108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5175">
          <p15:clr>
            <a:srgbClr val="FBAE40"/>
          </p15:clr>
        </p15:guide>
        <p15:guide id="4" pos="769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78412" y="404751"/>
            <a:ext cx="11516360" cy="1129716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4800" b="1">
                <a:solidFill>
                  <a:srgbClr val="414B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8800"/>
            </a:lvl2pPr>
            <a:lvl3pPr>
              <a:defRPr sz="8800"/>
            </a:lvl3pPr>
            <a:lvl4pPr>
              <a:defRPr sz="8800"/>
            </a:lvl4pPr>
            <a:lvl5pPr>
              <a:defRPr sz="8800"/>
            </a:lvl5pPr>
          </a:lstStyle>
          <a:p>
            <a:pPr lvl="0"/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082039" y="2349063"/>
            <a:ext cx="5433311" cy="2034540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None/>
              <a:defRPr sz="1300" b="0">
                <a:solidFill>
                  <a:srgbClr val="414B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8800"/>
            </a:lvl2pPr>
            <a:lvl3pPr>
              <a:defRPr sz="8800"/>
            </a:lvl3pPr>
            <a:lvl4pPr>
              <a:defRPr sz="8800"/>
            </a:lvl4pPr>
            <a:lvl5pPr>
              <a:defRPr sz="8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conseo</a:t>
            </a:r>
            <a:r>
              <a:rPr lang="en-US" dirty="0"/>
              <a:t> </a:t>
            </a:r>
            <a:r>
              <a:rPr lang="en-US" dirty="0" err="1"/>
              <a:t>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loborti</a:t>
            </a:r>
            <a:r>
              <a:rPr lang="en-US" dirty="0"/>
              <a:t> Lorem </a:t>
            </a:r>
            <a:r>
              <a:rPr lang="en-US" dirty="0" err="1"/>
              <a:t>staripsum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del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loborti</a:t>
            </a:r>
            <a:r>
              <a:rPr lang="en-US" dirty="0"/>
              <a:t> Lorem t.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loborti</a:t>
            </a:r>
            <a:r>
              <a:rPr lang="en-US" dirty="0"/>
              <a:t> Lorem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855194" y="2349063"/>
            <a:ext cx="5739577" cy="2034540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None/>
              <a:defRPr sz="1300" b="0">
                <a:solidFill>
                  <a:srgbClr val="414B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8800"/>
            </a:lvl2pPr>
            <a:lvl3pPr>
              <a:defRPr sz="8800"/>
            </a:lvl3pPr>
            <a:lvl4pPr>
              <a:defRPr sz="8800"/>
            </a:lvl4pPr>
            <a:lvl5pPr>
              <a:defRPr sz="8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conseo</a:t>
            </a:r>
            <a:r>
              <a:rPr lang="en-US" dirty="0"/>
              <a:t> </a:t>
            </a:r>
            <a:r>
              <a:rPr lang="en-US" dirty="0" err="1"/>
              <a:t>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loborti</a:t>
            </a:r>
            <a:r>
              <a:rPr lang="en-US" dirty="0"/>
              <a:t> Lorem </a:t>
            </a:r>
            <a:r>
              <a:rPr lang="en-US" dirty="0" err="1"/>
              <a:t>staripsum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del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loborti</a:t>
            </a:r>
            <a:r>
              <a:rPr lang="en-US" dirty="0"/>
              <a:t> Lorem t.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loborti</a:t>
            </a:r>
            <a:r>
              <a:rPr lang="en-US" dirty="0"/>
              <a:t> Lorem</a:t>
            </a: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DE42FB5B-459E-364A-A102-6CB985B71F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/>
          <a:stretch/>
        </p:blipFill>
        <p:spPr>
          <a:xfrm>
            <a:off x="0" y="2469890"/>
            <a:ext cx="376434" cy="2885993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6D5986C-0E14-9441-851D-2D27BFEA98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000"/>
          <a:stretch/>
        </p:blipFill>
        <p:spPr>
          <a:xfrm>
            <a:off x="14253966" y="2469890"/>
            <a:ext cx="376434" cy="2885993"/>
          </a:xfrm>
          <a:prstGeom prst="rect">
            <a:avLst/>
          </a:prstGeom>
        </p:spPr>
      </p:pic>
      <p:cxnSp>
        <p:nvCxnSpPr>
          <p:cNvPr id="7" name="Straight Connector 13">
            <a:extLst>
              <a:ext uri="{FF2B5EF4-FFF2-40B4-BE49-F238E27FC236}">
                <a16:creationId xmlns:a16="http://schemas.microsoft.com/office/drawing/2014/main" id="{0C09E130-0DE1-BD42-B615-C6F72E986A54}"/>
              </a:ext>
            </a:extLst>
          </p:cNvPr>
          <p:cNvCxnSpPr/>
          <p:nvPr userDrawn="1"/>
        </p:nvCxnSpPr>
        <p:spPr>
          <a:xfrm>
            <a:off x="1098231" y="7695068"/>
            <a:ext cx="11460480" cy="0"/>
          </a:xfrm>
          <a:prstGeom prst="line">
            <a:avLst/>
          </a:prstGeom>
          <a:ln>
            <a:solidFill>
              <a:srgbClr val="414B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AC221E2-E97E-D045-8D66-301FD2A4CA08}"/>
              </a:ext>
            </a:extLst>
          </p:cNvPr>
          <p:cNvSpPr txBox="1">
            <a:spLocks/>
          </p:cNvSpPr>
          <p:nvPr userDrawn="1"/>
        </p:nvSpPr>
        <p:spPr>
          <a:xfrm>
            <a:off x="12055390" y="7793778"/>
            <a:ext cx="3591560" cy="358490"/>
          </a:xfrm>
          <a:prstGeom prst="rect">
            <a:avLst/>
          </a:prstGeom>
        </p:spPr>
        <p:txBody>
          <a:bodyPr/>
          <a:lstStyle>
            <a:lvl1pPr marL="0" indent="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100" b="1" kern="1200" spc="50" baseline="0">
                <a:solidFill>
                  <a:schemeClr val="bg1"/>
                </a:solidFill>
                <a:latin typeface="Gotham Regular" panose="02000604040000020004" pitchFamily="2" charset="0"/>
                <a:ea typeface="Gotham Regular" panose="02000604040000020004" pitchFamily="2" charset="0"/>
                <a:cs typeface="Gotham Regular" panose="02000604040000020004" pitchFamily="2" charset="0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8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8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8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8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414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DDMA</a:t>
            </a:r>
          </a:p>
        </p:txBody>
      </p:sp>
    </p:spTree>
    <p:extLst>
      <p:ext uri="{BB962C8B-B14F-4D97-AF65-F5344CB8AC3E}">
        <p14:creationId xmlns:p14="http://schemas.microsoft.com/office/powerpoint/2010/main" val="513300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  <p15:guide id="2" pos="460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2 column bull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78412" y="404751"/>
            <a:ext cx="11516360" cy="1129716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4800" b="1">
                <a:solidFill>
                  <a:srgbClr val="414B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8800"/>
            </a:lvl2pPr>
            <a:lvl3pPr>
              <a:defRPr sz="8800"/>
            </a:lvl3pPr>
            <a:lvl4pPr>
              <a:defRPr sz="8800"/>
            </a:lvl4pPr>
            <a:lvl5pPr>
              <a:defRPr sz="8800"/>
            </a:lvl5pPr>
          </a:lstStyle>
          <a:p>
            <a:pPr lvl="0"/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082039" y="2349063"/>
            <a:ext cx="5433311" cy="2034540"/>
          </a:xfrm>
          <a:prstGeom prst="rect">
            <a:avLst/>
          </a:prstGeom>
        </p:spPr>
        <p:txBody>
          <a:bodyPr lIns="0"/>
          <a:lstStyle>
            <a:lvl1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800" b="0">
                <a:solidFill>
                  <a:srgbClr val="414B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8800"/>
            </a:lvl2pPr>
            <a:lvl3pPr>
              <a:defRPr sz="8800"/>
            </a:lvl3pPr>
            <a:lvl4pPr>
              <a:defRPr sz="8800"/>
            </a:lvl4pPr>
            <a:lvl5pPr>
              <a:defRPr sz="8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conseo</a:t>
            </a:r>
            <a:r>
              <a:rPr lang="en-US" dirty="0"/>
              <a:t> </a:t>
            </a:r>
            <a:r>
              <a:rPr lang="en-US" dirty="0" err="1"/>
              <a:t>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loborti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Lorem </a:t>
            </a:r>
            <a:r>
              <a:rPr lang="en-US" dirty="0" err="1"/>
              <a:t>staripsum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del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loborti</a:t>
            </a:r>
            <a:r>
              <a:rPr lang="en-US" dirty="0"/>
              <a:t> Lorem t.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loborti</a:t>
            </a:r>
            <a:r>
              <a:rPr lang="en-US" dirty="0"/>
              <a:t> Lorem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855194" y="2349063"/>
            <a:ext cx="5739577" cy="2034540"/>
          </a:xfrm>
          <a:prstGeom prst="rect">
            <a:avLst/>
          </a:prstGeom>
        </p:spPr>
        <p:txBody>
          <a:bodyPr lIns="0"/>
          <a:lstStyle>
            <a:lvl1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800" b="0">
                <a:solidFill>
                  <a:srgbClr val="414B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8800"/>
            </a:lvl2pPr>
            <a:lvl3pPr>
              <a:defRPr sz="8800"/>
            </a:lvl3pPr>
            <a:lvl4pPr>
              <a:defRPr sz="8800"/>
            </a:lvl4pPr>
            <a:lvl5pPr>
              <a:defRPr sz="8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conseo</a:t>
            </a:r>
            <a:r>
              <a:rPr lang="en-US" dirty="0"/>
              <a:t> </a:t>
            </a:r>
            <a:r>
              <a:rPr lang="en-US" dirty="0" err="1"/>
              <a:t>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loborti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Lorem </a:t>
            </a:r>
            <a:r>
              <a:rPr lang="en-US" dirty="0" err="1"/>
              <a:t>staripsum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del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loborti</a:t>
            </a:r>
            <a:r>
              <a:rPr lang="en-US" dirty="0"/>
              <a:t> Lorem t.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loborti</a:t>
            </a:r>
            <a:r>
              <a:rPr lang="en-US" dirty="0"/>
              <a:t> Lorem</a:t>
            </a: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DE42FB5B-459E-364A-A102-6CB985B71F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/>
          <a:stretch/>
        </p:blipFill>
        <p:spPr>
          <a:xfrm>
            <a:off x="0" y="2469890"/>
            <a:ext cx="376434" cy="2885993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6D5986C-0E14-9441-851D-2D27BFEA98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000"/>
          <a:stretch/>
        </p:blipFill>
        <p:spPr>
          <a:xfrm>
            <a:off x="14253966" y="2469890"/>
            <a:ext cx="376434" cy="2885993"/>
          </a:xfrm>
          <a:prstGeom prst="rect">
            <a:avLst/>
          </a:prstGeom>
        </p:spPr>
      </p:pic>
      <p:cxnSp>
        <p:nvCxnSpPr>
          <p:cNvPr id="7" name="Straight Connector 13">
            <a:extLst>
              <a:ext uri="{FF2B5EF4-FFF2-40B4-BE49-F238E27FC236}">
                <a16:creationId xmlns:a16="http://schemas.microsoft.com/office/drawing/2014/main" id="{24A566AF-A489-8640-A3CA-134E3804FE2D}"/>
              </a:ext>
            </a:extLst>
          </p:cNvPr>
          <p:cNvCxnSpPr/>
          <p:nvPr userDrawn="1"/>
        </p:nvCxnSpPr>
        <p:spPr>
          <a:xfrm>
            <a:off x="1098231" y="7695068"/>
            <a:ext cx="11460480" cy="0"/>
          </a:xfrm>
          <a:prstGeom prst="line">
            <a:avLst/>
          </a:prstGeom>
          <a:ln>
            <a:solidFill>
              <a:srgbClr val="414B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8CDCBDD-BF13-4E45-9114-0FAE2680930B}"/>
              </a:ext>
            </a:extLst>
          </p:cNvPr>
          <p:cNvSpPr txBox="1">
            <a:spLocks/>
          </p:cNvSpPr>
          <p:nvPr userDrawn="1"/>
        </p:nvSpPr>
        <p:spPr>
          <a:xfrm>
            <a:off x="12055390" y="7793778"/>
            <a:ext cx="3591560" cy="358490"/>
          </a:xfrm>
          <a:prstGeom prst="rect">
            <a:avLst/>
          </a:prstGeom>
        </p:spPr>
        <p:txBody>
          <a:bodyPr/>
          <a:lstStyle>
            <a:lvl1pPr marL="0" indent="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100" b="1" kern="1200" spc="50" baseline="0">
                <a:solidFill>
                  <a:schemeClr val="bg1"/>
                </a:solidFill>
                <a:latin typeface="Gotham Regular" panose="02000604040000020004" pitchFamily="2" charset="0"/>
                <a:ea typeface="Gotham Regular" panose="02000604040000020004" pitchFamily="2" charset="0"/>
                <a:cs typeface="Gotham Regular" panose="02000604040000020004" pitchFamily="2" charset="0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8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8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8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8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414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DDMA</a:t>
            </a:r>
          </a:p>
        </p:txBody>
      </p:sp>
    </p:spTree>
    <p:extLst>
      <p:ext uri="{BB962C8B-B14F-4D97-AF65-F5344CB8AC3E}">
        <p14:creationId xmlns:p14="http://schemas.microsoft.com/office/powerpoint/2010/main" val="683664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315200" cy="82343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14B5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8151141" y="1481667"/>
            <a:ext cx="4084320" cy="5638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rgbClr val="414B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8800"/>
            </a:lvl2pPr>
            <a:lvl3pPr>
              <a:defRPr sz="8800"/>
            </a:lvl3pPr>
            <a:lvl4pPr>
              <a:defRPr sz="8800"/>
            </a:lvl4pPr>
            <a:lvl5pPr>
              <a:defRPr sz="8800"/>
            </a:lvl5pPr>
          </a:lstStyle>
          <a:p>
            <a:pPr lvl="0"/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8158479" y="2478686"/>
            <a:ext cx="4034472" cy="4899660"/>
          </a:xfrm>
          <a:prstGeom prst="rect">
            <a:avLst/>
          </a:prstGeom>
        </p:spPr>
        <p:txBody>
          <a:bodyPr/>
          <a:lstStyle>
            <a:lvl1pPr marL="274320" indent="-27432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None/>
              <a:defRPr lang="en-US" sz="1800" b="0" dirty="0">
                <a:solidFill>
                  <a:srgbClr val="414B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43B2FDD-3816-1A4B-80A3-3B2D10DBC3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000"/>
          <a:stretch/>
        </p:blipFill>
        <p:spPr>
          <a:xfrm>
            <a:off x="14253966" y="2469890"/>
            <a:ext cx="376434" cy="288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25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EBE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949A68-EDFE-8B41-A22D-68B414B04E85}"/>
              </a:ext>
            </a:extLst>
          </p:cNvPr>
          <p:cNvSpPr txBox="1">
            <a:spLocks/>
          </p:cNvSpPr>
          <p:nvPr userDrawn="1"/>
        </p:nvSpPr>
        <p:spPr>
          <a:xfrm>
            <a:off x="1084259" y="7793778"/>
            <a:ext cx="2997200" cy="358490"/>
          </a:xfrm>
          <a:prstGeom prst="rect">
            <a:avLst/>
          </a:prstGeom>
        </p:spPr>
        <p:txBody>
          <a:bodyPr lIns="0"/>
          <a:lstStyle>
            <a:lvl1pPr marL="0" indent="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100" b="1" kern="1200" spc="50" baseline="0">
                <a:solidFill>
                  <a:schemeClr val="bg1"/>
                </a:solidFill>
                <a:latin typeface="Gotham Regular" panose="02000604040000020004" pitchFamily="2" charset="0"/>
                <a:ea typeface="Gotham Regular" panose="02000604040000020004" pitchFamily="2" charset="0"/>
                <a:cs typeface="Gotham Regular" panose="02000604040000020004" pitchFamily="2" charset="0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8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8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8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8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D31CDFE-8BB9-A84C-87D8-7B79F4A11EDD}"/>
              </a:ext>
            </a:extLst>
          </p:cNvPr>
          <p:cNvSpPr txBox="1">
            <a:spLocks/>
          </p:cNvSpPr>
          <p:nvPr userDrawn="1"/>
        </p:nvSpPr>
        <p:spPr>
          <a:xfrm>
            <a:off x="4394200" y="7793778"/>
            <a:ext cx="2875280" cy="358490"/>
          </a:xfrm>
          <a:prstGeom prst="rect">
            <a:avLst/>
          </a:prstGeom>
        </p:spPr>
        <p:txBody>
          <a:bodyPr/>
          <a:lstStyle>
            <a:lvl1pPr marL="0" indent="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100" b="1" kern="1200" spc="50" baseline="0">
                <a:solidFill>
                  <a:schemeClr val="bg1"/>
                </a:solidFill>
                <a:latin typeface="Gotham Regular" panose="02000604040000020004" pitchFamily="2" charset="0"/>
                <a:ea typeface="Gotham Regular" panose="02000604040000020004" pitchFamily="2" charset="0"/>
                <a:cs typeface="Gotham Regular" panose="02000604040000020004" pitchFamily="2" charset="0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8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8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8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8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F6C3B62-1258-0A46-AE91-E9D386154504}"/>
              </a:ext>
            </a:extLst>
          </p:cNvPr>
          <p:cNvSpPr txBox="1">
            <a:spLocks/>
          </p:cNvSpPr>
          <p:nvPr userDrawn="1"/>
        </p:nvSpPr>
        <p:spPr>
          <a:xfrm>
            <a:off x="12242189" y="7793778"/>
            <a:ext cx="3591560" cy="358490"/>
          </a:xfrm>
          <a:prstGeom prst="rect">
            <a:avLst/>
          </a:prstGeom>
        </p:spPr>
        <p:txBody>
          <a:bodyPr/>
          <a:lstStyle>
            <a:lvl1pPr marL="0" indent="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100" b="1" kern="1200" spc="50" baseline="0">
                <a:solidFill>
                  <a:schemeClr val="bg1"/>
                </a:solidFill>
                <a:latin typeface="Gotham Regular" panose="02000604040000020004" pitchFamily="2" charset="0"/>
                <a:ea typeface="Gotham Regular" panose="02000604040000020004" pitchFamily="2" charset="0"/>
                <a:cs typeface="Gotham Regular" panose="02000604040000020004" pitchFamily="2" charset="0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8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8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8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8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13">
            <a:extLst>
              <a:ext uri="{FF2B5EF4-FFF2-40B4-BE49-F238E27FC236}">
                <a16:creationId xmlns:a16="http://schemas.microsoft.com/office/drawing/2014/main" id="{4A531EA1-7029-8D4E-8F89-0CE4CB1B780B}"/>
              </a:ext>
            </a:extLst>
          </p:cNvPr>
          <p:cNvCxnSpPr/>
          <p:nvPr userDrawn="1"/>
        </p:nvCxnSpPr>
        <p:spPr>
          <a:xfrm>
            <a:off x="1098231" y="7695068"/>
            <a:ext cx="114604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83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59" r:id="rId2"/>
    <p:sldLayoutId id="2147483784" r:id="rId3"/>
    <p:sldLayoutId id="2147483783" r:id="rId4"/>
    <p:sldLayoutId id="2147483781" r:id="rId5"/>
    <p:sldLayoutId id="2147483782" r:id="rId6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92">
          <p15:clr>
            <a:srgbClr val="F26B43"/>
          </p15:clr>
        </p15:guide>
        <p15:guide id="2" pos="4608">
          <p15:clr>
            <a:srgbClr val="F26B43"/>
          </p15:clr>
        </p15:guide>
        <p15:guide id="3" pos="458">
          <p15:clr>
            <a:srgbClr val="F26B43"/>
          </p15:clr>
        </p15:guide>
        <p15:guide id="4" orient="horz" pos="551">
          <p15:clr>
            <a:srgbClr val="F26B43"/>
          </p15:clr>
        </p15:guide>
        <p15:guide id="5" orient="horz" pos="664">
          <p15:clr>
            <a:srgbClr val="F26B43"/>
          </p15:clr>
        </p15:guide>
        <p15:guide id="6" pos="2590">
          <p15:clr>
            <a:srgbClr val="F26B43"/>
          </p15:clr>
        </p15:guide>
        <p15:guide id="7" pos="5198">
          <p15:clr>
            <a:srgbClr val="F26B43"/>
          </p15:clr>
        </p15:guide>
        <p15:guide id="8" pos="7670">
          <p15:clr>
            <a:srgbClr val="F26B43"/>
          </p15:clr>
        </p15:guide>
        <p15:guide id="9" orient="horz" pos="1617">
          <p15:clr>
            <a:srgbClr val="F26B43"/>
          </p15:clr>
        </p15:guide>
        <p15:guide id="10" orient="horz" pos="1481">
          <p15:clr>
            <a:srgbClr val="F26B43"/>
          </p15:clr>
        </p15:guide>
        <p15:guide id="11" orient="horz" pos="136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4160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86" r:id="rId2"/>
    <p:sldLayoutId id="2147483666" r:id="rId3"/>
    <p:sldLayoutId id="2147483785" r:id="rId4"/>
    <p:sldLayoutId id="2147483681" r:id="rId5"/>
    <p:sldLayoutId id="2147483779" r:id="rId6"/>
    <p:sldLayoutId id="2147483787" r:id="rId7"/>
    <p:sldLayoutId id="2147483685" r:id="rId8"/>
    <p:sldLayoutId id="2147483680" r:id="rId9"/>
    <p:sldLayoutId id="2147483788" r:id="rId10"/>
    <p:sldLayoutId id="2147483791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92" userDrawn="1">
          <p15:clr>
            <a:srgbClr val="F26B43"/>
          </p15:clr>
        </p15:guide>
        <p15:guide id="2" pos="4608" userDrawn="1">
          <p15:clr>
            <a:srgbClr val="F26B43"/>
          </p15:clr>
        </p15:guide>
        <p15:guide id="3" pos="458" userDrawn="1">
          <p15:clr>
            <a:srgbClr val="F26B43"/>
          </p15:clr>
        </p15:guide>
        <p15:guide id="4" orient="horz" pos="551" userDrawn="1">
          <p15:clr>
            <a:srgbClr val="F26B43"/>
          </p15:clr>
        </p15:guide>
        <p15:guide id="5" orient="horz" pos="664" userDrawn="1">
          <p15:clr>
            <a:srgbClr val="F26B43"/>
          </p15:clr>
        </p15:guide>
        <p15:guide id="6" pos="2590" userDrawn="1">
          <p15:clr>
            <a:srgbClr val="F26B43"/>
          </p15:clr>
        </p15:guide>
        <p15:guide id="7" pos="5198" userDrawn="1">
          <p15:clr>
            <a:srgbClr val="F26B43"/>
          </p15:clr>
        </p15:guide>
        <p15:guide id="8" pos="7670" userDrawn="1">
          <p15:clr>
            <a:srgbClr val="F26B43"/>
          </p15:clr>
        </p15:guide>
        <p15:guide id="9" orient="horz" pos="1617" userDrawn="1">
          <p15:clr>
            <a:srgbClr val="F26B43"/>
          </p15:clr>
        </p15:guide>
        <p15:guide id="10" orient="horz" pos="1481" userDrawn="1">
          <p15:clr>
            <a:srgbClr val="F26B43"/>
          </p15:clr>
        </p15:guide>
        <p15:guide id="11" orient="horz" pos="13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B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7907EC7E-ABCC-2B4F-BA5F-C5B85332CC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05509"/>
            <a:ext cx="14630399" cy="9735109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1569E4F0-256F-FC4C-9E6F-34BABDA86C7D}"/>
              </a:ext>
            </a:extLst>
          </p:cNvPr>
          <p:cNvSpPr/>
          <p:nvPr/>
        </p:nvSpPr>
        <p:spPr>
          <a:xfrm>
            <a:off x="-1" y="5883442"/>
            <a:ext cx="14630400" cy="2346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4D6CEFB-0430-684A-9ECD-CBE0992B9B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6178157"/>
            <a:ext cx="14630399" cy="1756727"/>
          </a:xfrm>
        </p:spPr>
        <p:txBody>
          <a:bodyPr/>
          <a:lstStyle/>
          <a:p>
            <a:pPr algn="ctr"/>
            <a:r>
              <a:rPr lang="nl-NL" sz="6000" dirty="0">
                <a:solidFill>
                  <a:srgbClr val="000000"/>
                </a:solidFill>
                <a:latin typeface="Lato" panose="020F0502020204030203" pitchFamily="34" charset="77"/>
              </a:rPr>
              <a:t>DDMA Dutch CRO </a:t>
            </a:r>
            <a:r>
              <a:rPr lang="nl-NL" sz="6000" dirty="0" err="1">
                <a:solidFill>
                  <a:srgbClr val="000000"/>
                </a:solidFill>
                <a:latin typeface="Lato" panose="020F0502020204030203" pitchFamily="34" charset="77"/>
              </a:rPr>
              <a:t>Awards</a:t>
            </a:r>
            <a:r>
              <a:rPr lang="nl-NL" sz="6000" dirty="0">
                <a:solidFill>
                  <a:srgbClr val="000000"/>
                </a:solidFill>
                <a:latin typeface="Lato" panose="020F0502020204030203" pitchFamily="34" charset="77"/>
              </a:rPr>
              <a:t> 2019</a:t>
            </a: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D89E361E-3AC4-4ECD-A8F7-4B16CA89AFE7}"/>
              </a:ext>
            </a:extLst>
          </p:cNvPr>
          <p:cNvSpPr txBox="1">
            <a:spLocks/>
          </p:cNvSpPr>
          <p:nvPr/>
        </p:nvSpPr>
        <p:spPr>
          <a:xfrm>
            <a:off x="0" y="7212932"/>
            <a:ext cx="14630400" cy="510540"/>
          </a:xfrm>
          <a:prstGeom prst="rect">
            <a:avLst/>
          </a:prstGeom>
        </p:spPr>
        <p:txBody>
          <a:bodyPr/>
          <a:lstStyle>
            <a:lvl1pPr marL="0" indent="0" algn="l" defTabSz="10972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8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8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8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8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dirty="0">
                <a:solidFill>
                  <a:srgbClr val="000000"/>
                </a:solidFill>
                <a:latin typeface="Lato" panose="020F0502020204030203" pitchFamily="34" charset="77"/>
              </a:rPr>
              <a:t>		</a:t>
            </a:r>
            <a:r>
              <a:rPr lang="nl-NL" sz="3200" dirty="0" err="1">
                <a:solidFill>
                  <a:srgbClr val="000000"/>
                </a:solidFill>
                <a:latin typeface="Lato" panose="020F0502020204030203" pitchFamily="34" charset="77"/>
              </a:rPr>
              <a:t>Multibuy</a:t>
            </a:r>
            <a:r>
              <a:rPr lang="nl-NL" sz="3200" dirty="0">
                <a:solidFill>
                  <a:srgbClr val="000000"/>
                </a:solidFill>
                <a:latin typeface="Lato" panose="020F0502020204030203" pitchFamily="34" charset="77"/>
              </a:rPr>
              <a:t> on </a:t>
            </a:r>
            <a:r>
              <a:rPr lang="nl-NL" sz="3200" dirty="0" err="1">
                <a:solidFill>
                  <a:srgbClr val="000000"/>
                </a:solidFill>
                <a:latin typeface="Lato" panose="020F0502020204030203" pitchFamily="34" charset="77"/>
              </a:rPr>
              <a:t>TORPs</a:t>
            </a:r>
            <a:r>
              <a:rPr lang="nl-NL" sz="3200" dirty="0">
                <a:solidFill>
                  <a:srgbClr val="000000"/>
                </a:solidFill>
                <a:latin typeface="Lato" panose="020F0502020204030203" pitchFamily="34" charset="77"/>
              </a:rPr>
              <a:t>   //   </a:t>
            </a:r>
            <a:r>
              <a:rPr lang="nl-NL" sz="3200" dirty="0" err="1">
                <a:solidFill>
                  <a:srgbClr val="000000"/>
                </a:solidFill>
                <a:latin typeface="Lato" panose="020F0502020204030203" pitchFamily="34" charset="77"/>
              </a:rPr>
              <a:t>Beerwulf.com</a:t>
            </a:r>
            <a:endParaRPr lang="nl-NL" sz="3200" dirty="0">
              <a:solidFill>
                <a:srgbClr val="000000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15217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B86EFA6B-33A7-134E-9CE8-746195D3D5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6" r="21066"/>
          <a:stretch/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BADE6D80-871C-4DC4-8D02-C6FAE280A16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91450" y="2530258"/>
            <a:ext cx="5900487" cy="4843118"/>
          </a:xfrm>
        </p:spPr>
        <p:txBody>
          <a:bodyPr/>
          <a:lstStyle/>
          <a:p>
            <a:pPr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  <a:latin typeface="Lato" panose="020F0502020204030203" pitchFamily="34" charset="77"/>
              </a:rPr>
              <a:t>De #1 bier webwinkel van Europa</a:t>
            </a:r>
          </a:p>
          <a:p>
            <a:pPr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  <a:latin typeface="Lato" panose="020F0502020204030203" pitchFamily="34" charset="77"/>
              </a:rPr>
              <a:t>Flessen, pakketten, thuistaps, fusten en meer</a:t>
            </a:r>
          </a:p>
          <a:p>
            <a:pPr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  <a:latin typeface="Lato" panose="020F0502020204030203" pitchFamily="34" charset="77"/>
              </a:rPr>
              <a:t>In 2 jaar:</a:t>
            </a:r>
          </a:p>
          <a:p>
            <a:pPr lvl="1" fontAlgn="base">
              <a:lnSpc>
                <a:spcPct val="100000"/>
              </a:lnSpc>
            </a:pPr>
            <a:r>
              <a:rPr lang="nl-NL" sz="2400" dirty="0">
                <a:solidFill>
                  <a:srgbClr val="000000"/>
                </a:solidFill>
                <a:latin typeface="Lato" panose="020F0502020204030203" pitchFamily="34" charset="77"/>
              </a:rPr>
              <a:t>Van 1 naar 11 landen</a:t>
            </a:r>
          </a:p>
          <a:p>
            <a:pPr lvl="1" fontAlgn="base">
              <a:lnSpc>
                <a:spcPct val="100000"/>
              </a:lnSpc>
            </a:pPr>
            <a:r>
              <a:rPr lang="nl-NL" sz="2400" dirty="0">
                <a:solidFill>
                  <a:srgbClr val="000000"/>
                </a:solidFill>
                <a:latin typeface="Lato" panose="020F0502020204030203" pitchFamily="34" charset="77"/>
              </a:rPr>
              <a:t>Van 8 naar 80+ collega’s</a:t>
            </a:r>
          </a:p>
          <a:p>
            <a:pPr marL="0" indent="0" fontAlgn="base">
              <a:lnSpc>
                <a:spcPct val="100000"/>
              </a:lnSpc>
              <a:buNone/>
            </a:pPr>
            <a:endParaRPr lang="nl-NL" sz="3600" b="1" dirty="0">
              <a:solidFill>
                <a:srgbClr val="000000"/>
              </a:solidFill>
              <a:latin typeface="Lato" panose="020F0502020204030203" pitchFamily="34" charset="77"/>
            </a:endParaRPr>
          </a:p>
          <a:p>
            <a:pPr marL="0" indent="0" fontAlgn="base">
              <a:lnSpc>
                <a:spcPct val="100000"/>
              </a:lnSpc>
              <a:buNone/>
            </a:pPr>
            <a:r>
              <a:rPr lang="nl-NL" b="1" dirty="0">
                <a:solidFill>
                  <a:srgbClr val="000000"/>
                </a:solidFill>
                <a:latin typeface="Lato" panose="020F0502020204030203" pitchFamily="34" charset="77"/>
              </a:rPr>
              <a:t>Lars Harmsen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nl-NL" sz="2400" dirty="0">
                <a:solidFill>
                  <a:srgbClr val="000000"/>
                </a:solidFill>
                <a:latin typeface="Lato" panose="020F0502020204030203" pitchFamily="34" charset="77"/>
              </a:rPr>
              <a:t>Product </a:t>
            </a:r>
            <a:r>
              <a:rPr lang="nl-NL" sz="2400" dirty="0" err="1">
                <a:solidFill>
                  <a:srgbClr val="000000"/>
                </a:solidFill>
                <a:latin typeface="Lato" panose="020F0502020204030203" pitchFamily="34" charset="77"/>
              </a:rPr>
              <a:t>Owner</a:t>
            </a:r>
            <a:r>
              <a:rPr lang="nl-NL" sz="2400" dirty="0">
                <a:solidFill>
                  <a:srgbClr val="000000"/>
                </a:solidFill>
                <a:latin typeface="Lato" panose="020F0502020204030203" pitchFamily="34" charset="77"/>
              </a:rPr>
              <a:t> </a:t>
            </a:r>
            <a:r>
              <a:rPr lang="nl-NL" sz="2400" dirty="0" err="1">
                <a:solidFill>
                  <a:srgbClr val="000000"/>
                </a:solidFill>
                <a:latin typeface="Lato" panose="020F0502020204030203" pitchFamily="34" charset="77"/>
              </a:rPr>
              <a:t>Experimentation</a:t>
            </a:r>
            <a:endParaRPr lang="nl-NL" sz="2400" dirty="0">
              <a:solidFill>
                <a:srgbClr val="000000"/>
              </a:solidFill>
              <a:latin typeface="Lato" panose="020F0502020204030203" pitchFamily="34" charset="77"/>
            </a:endParaRPr>
          </a:p>
          <a:p>
            <a:pPr marL="0" indent="0">
              <a:buNone/>
            </a:pPr>
            <a:endParaRPr lang="nl-NL" dirty="0">
              <a:solidFill>
                <a:srgbClr val="000000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E850E8A-369F-264E-8807-3D541BBA64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436" y="974632"/>
            <a:ext cx="4102100" cy="143510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8AC0C340-7769-C947-B6AC-1CFC73A7CCD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552" y="7750365"/>
            <a:ext cx="1369848" cy="47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68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fbeelding 18">
            <a:extLst>
              <a:ext uri="{FF2B5EF4-FFF2-40B4-BE49-F238E27FC236}">
                <a16:creationId xmlns:a16="http://schemas.microsoft.com/office/drawing/2014/main" id="{CDF2B2C0-50F7-5142-87B9-8A8DD063B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957" y="2298029"/>
            <a:ext cx="6663231" cy="365639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BADE6D80-871C-4DC4-8D02-C6FAE280A16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5951" y="559813"/>
            <a:ext cx="13091237" cy="918258"/>
          </a:xfrm>
        </p:spPr>
        <p:txBody>
          <a:bodyPr/>
          <a:lstStyle/>
          <a:p>
            <a:pPr marL="0" indent="0" fontAlgn="base">
              <a:lnSpc>
                <a:spcPct val="100000"/>
              </a:lnSpc>
              <a:buNone/>
            </a:pPr>
            <a:r>
              <a:rPr lang="nl-NL" sz="5400" b="1" dirty="0">
                <a:solidFill>
                  <a:srgbClr val="000000"/>
                </a:solidFill>
                <a:latin typeface="Lato" panose="020F0502020204030203" pitchFamily="34" charset="77"/>
              </a:rPr>
              <a:t>Oude situatie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78FE81F-7E06-754A-A1A0-3B8B8A295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951" y="2298029"/>
            <a:ext cx="3020104" cy="5371758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D53D34D-AE08-0846-9693-4B0CFEEC72F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552" y="7750365"/>
            <a:ext cx="1369848" cy="47923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550DADE-568D-B44F-87EF-BFF4D8FE09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569" y="1916391"/>
            <a:ext cx="304800" cy="3048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FC332A0-AE90-A340-B6A5-5D409F2B29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12" y="1892063"/>
            <a:ext cx="304800" cy="3048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9695473F-0CA4-244C-81AE-55BC040137B1}"/>
              </a:ext>
            </a:extLst>
          </p:cNvPr>
          <p:cNvSpPr txBox="1"/>
          <p:nvPr/>
        </p:nvSpPr>
        <p:spPr>
          <a:xfrm>
            <a:off x="1098012" y="1859797"/>
            <a:ext cx="96693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NL" sz="1800" dirty="0">
                <a:solidFill>
                  <a:srgbClr val="000000"/>
                </a:solidFill>
                <a:latin typeface="Lato" panose="020F0502020204030203" pitchFamily="34" charset="77"/>
              </a:rPr>
              <a:t>Control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CC704D30-EEDE-F44A-98C0-FD5DBC17F878}"/>
              </a:ext>
            </a:extLst>
          </p:cNvPr>
          <p:cNvSpPr txBox="1"/>
          <p:nvPr/>
        </p:nvSpPr>
        <p:spPr>
          <a:xfrm>
            <a:off x="7620454" y="1859797"/>
            <a:ext cx="96693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NL" sz="1800" dirty="0">
                <a:solidFill>
                  <a:srgbClr val="000000"/>
                </a:solidFill>
                <a:latin typeface="Lato" panose="020F0502020204030203" pitchFamily="34" charset="77"/>
              </a:rPr>
              <a:t>Control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BB2AF7AD-DF97-5842-9F5D-2732EE4C4F2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50978"/>
          <a:stretch/>
        </p:blipFill>
        <p:spPr>
          <a:xfrm>
            <a:off x="3959954" y="2298029"/>
            <a:ext cx="3020104" cy="2633369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30BC9C7B-4F77-F444-ACEC-F7DDB3CD5ED0}"/>
              </a:ext>
            </a:extLst>
          </p:cNvPr>
          <p:cNvSpPr txBox="1"/>
          <p:nvPr/>
        </p:nvSpPr>
        <p:spPr>
          <a:xfrm>
            <a:off x="4337860" y="1859797"/>
            <a:ext cx="22884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800" dirty="0">
                <a:solidFill>
                  <a:srgbClr val="000000"/>
                </a:solidFill>
                <a:latin typeface="Lato" panose="020F0502020204030203" pitchFamily="34" charset="77"/>
              </a:rPr>
              <a:t>Na klik op </a:t>
            </a:r>
            <a:r>
              <a:rPr lang="nl-NL" sz="1800" i="1" dirty="0" err="1">
                <a:solidFill>
                  <a:srgbClr val="000000"/>
                </a:solidFill>
                <a:latin typeface="Lato" panose="020F0502020204030203" pitchFamily="34" charset="77"/>
              </a:rPr>
              <a:t>add</a:t>
            </a:r>
            <a:r>
              <a:rPr lang="nl-NL" sz="1800" i="1" dirty="0">
                <a:solidFill>
                  <a:srgbClr val="000000"/>
                </a:solidFill>
                <a:latin typeface="Lato" panose="020F0502020204030203" pitchFamily="34" charset="77"/>
              </a:rPr>
              <a:t> </a:t>
            </a:r>
            <a:r>
              <a:rPr lang="nl-NL" sz="1800" i="1" dirty="0" err="1">
                <a:solidFill>
                  <a:srgbClr val="000000"/>
                </a:solidFill>
                <a:latin typeface="Lato" panose="020F0502020204030203" pitchFamily="34" charset="77"/>
              </a:rPr>
              <a:t>to</a:t>
            </a:r>
            <a:r>
              <a:rPr lang="nl-NL" sz="1800" i="1" dirty="0">
                <a:solidFill>
                  <a:srgbClr val="000000"/>
                </a:solidFill>
                <a:latin typeface="Lato" panose="020F0502020204030203" pitchFamily="34" charset="77"/>
              </a:rPr>
              <a:t> cart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A03606B-B776-F64B-AEBF-2F346AC0CC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975" y="1897602"/>
            <a:ext cx="304800" cy="304800"/>
          </a:xfrm>
          <a:prstGeom prst="rect">
            <a:avLst/>
          </a:prstGeom>
        </p:spPr>
      </p:pic>
      <p:sp>
        <p:nvSpPr>
          <p:cNvPr id="14" name="Tijdelijke aanduiding voor tekst 7">
            <a:extLst>
              <a:ext uri="{FF2B5EF4-FFF2-40B4-BE49-F238E27FC236}">
                <a16:creationId xmlns:a16="http://schemas.microsoft.com/office/drawing/2014/main" id="{140AE7CA-A16F-BE46-9A5A-1AD132F54E7E}"/>
              </a:ext>
            </a:extLst>
          </p:cNvPr>
          <p:cNvSpPr txBox="1">
            <a:spLocks/>
          </p:cNvSpPr>
          <p:nvPr/>
        </p:nvSpPr>
        <p:spPr>
          <a:xfrm>
            <a:off x="4205866" y="6421638"/>
            <a:ext cx="5548384" cy="1248149"/>
          </a:xfrm>
          <a:prstGeom prst="rect">
            <a:avLst/>
          </a:prstGeom>
        </p:spPr>
        <p:txBody>
          <a:bodyPr/>
          <a:lstStyle>
            <a:lvl1pPr marL="285750" indent="-285750" algn="l" defTabSz="109728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 lang="en-US" sz="2800" b="0" kern="1200" dirty="0">
                <a:solidFill>
                  <a:srgbClr val="414B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None/>
            </a:pPr>
            <a:r>
              <a:rPr lang="nl-NL" sz="2400" b="1" dirty="0">
                <a:solidFill>
                  <a:srgbClr val="000000"/>
                </a:solidFill>
                <a:latin typeface="Lato" panose="020F0502020204030203" pitchFamily="34" charset="77"/>
              </a:rPr>
              <a:t>Productgroep: </a:t>
            </a:r>
            <a:r>
              <a:rPr lang="nl-NL" sz="2400" dirty="0">
                <a:solidFill>
                  <a:srgbClr val="000000"/>
                </a:solidFill>
                <a:latin typeface="Lato" panose="020F0502020204030203" pitchFamily="34" charset="77"/>
              </a:rPr>
              <a:t>tapvaten (</a:t>
            </a:r>
            <a:r>
              <a:rPr lang="nl-NL" sz="2400" dirty="0" err="1">
                <a:solidFill>
                  <a:srgbClr val="000000"/>
                </a:solidFill>
                <a:latin typeface="Lato" panose="020F0502020204030203" pitchFamily="34" charset="77"/>
              </a:rPr>
              <a:t>TORPs</a:t>
            </a:r>
            <a:r>
              <a:rPr lang="nl-NL" sz="2400" dirty="0">
                <a:solidFill>
                  <a:srgbClr val="000000"/>
                </a:solidFill>
                <a:latin typeface="Lato" panose="020F0502020204030203" pitchFamily="34" charset="77"/>
              </a:rPr>
              <a:t>)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nl-NL" sz="2400" b="1" dirty="0">
                <a:solidFill>
                  <a:srgbClr val="000000"/>
                </a:solidFill>
                <a:latin typeface="Lato" panose="020F0502020204030203" pitchFamily="34" charset="77"/>
              </a:rPr>
              <a:t>Land: </a:t>
            </a:r>
            <a:r>
              <a:rPr lang="nl-NL" sz="2400" dirty="0">
                <a:solidFill>
                  <a:srgbClr val="000000"/>
                </a:solidFill>
                <a:latin typeface="Lato" panose="020F0502020204030203" pitchFamily="34" charset="77"/>
              </a:rPr>
              <a:t>Engeland</a:t>
            </a:r>
          </a:p>
          <a:p>
            <a:pPr marL="0" indent="0">
              <a:buFont typeface="Wingdings" pitchFamily="2" charset="2"/>
              <a:buNone/>
            </a:pPr>
            <a:endParaRPr lang="nl-NL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176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>
            <a:extLst>
              <a:ext uri="{FF2B5EF4-FFF2-40B4-BE49-F238E27FC236}">
                <a16:creationId xmlns:a16="http://schemas.microsoft.com/office/drawing/2014/main" id="{7CDC50E9-113C-CC44-BA6D-B47E5DEF9E1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552" y="7750365"/>
            <a:ext cx="1369848" cy="479235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E8DB3824-4F6C-BD4D-B331-D98513B68F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51" y="1843959"/>
            <a:ext cx="720000" cy="720000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D551D2F0-5E4D-094C-8436-617705D1EE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51" y="4348447"/>
            <a:ext cx="720000" cy="720000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46EA77CC-0F79-954A-BACE-16DE6CB17A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51" y="6852935"/>
            <a:ext cx="720000" cy="720000"/>
          </a:xfrm>
          <a:prstGeom prst="rect">
            <a:avLst/>
          </a:prstGeom>
        </p:spPr>
      </p:pic>
      <p:sp>
        <p:nvSpPr>
          <p:cNvPr id="42" name="Tijdelijke aanduiding voor tekst 7">
            <a:extLst>
              <a:ext uri="{FF2B5EF4-FFF2-40B4-BE49-F238E27FC236}">
                <a16:creationId xmlns:a16="http://schemas.microsoft.com/office/drawing/2014/main" id="{99F42A84-A6F7-2B43-8548-F9F85E8A55C6}"/>
              </a:ext>
            </a:extLst>
          </p:cNvPr>
          <p:cNvSpPr txBox="1">
            <a:spLocks/>
          </p:cNvSpPr>
          <p:nvPr/>
        </p:nvSpPr>
        <p:spPr>
          <a:xfrm>
            <a:off x="745951" y="559813"/>
            <a:ext cx="13091237" cy="1738216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NL" sz="5400" b="1" dirty="0">
                <a:solidFill>
                  <a:srgbClr val="000000"/>
                </a:solidFill>
                <a:latin typeface="Lato" panose="020F0502020204030203" pitchFamily="34" charset="77"/>
              </a:rPr>
              <a:t>Aanleiding</a:t>
            </a:r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33B0E9F4-F399-844A-9809-4DD9DAF02EBB}"/>
              </a:ext>
            </a:extLst>
          </p:cNvPr>
          <p:cNvSpPr txBox="1"/>
          <p:nvPr/>
        </p:nvSpPr>
        <p:spPr>
          <a:xfrm>
            <a:off x="2007088" y="1788460"/>
            <a:ext cx="1088219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l-NL" sz="2400" b="1" dirty="0" err="1">
                <a:solidFill>
                  <a:srgbClr val="000000"/>
                </a:solidFill>
                <a:latin typeface="Lato" panose="020F0502020204030203" pitchFamily="34" charset="77"/>
              </a:rPr>
              <a:t>PowerBI</a:t>
            </a:r>
            <a:r>
              <a:rPr lang="nl-NL" sz="2400" b="1" dirty="0">
                <a:solidFill>
                  <a:srgbClr val="000000"/>
                </a:solidFill>
                <a:latin typeface="Lato" panose="020F0502020204030203" pitchFamily="34" charset="77"/>
              </a:rPr>
              <a:t> data </a:t>
            </a:r>
            <a:r>
              <a:rPr lang="nl-NL" sz="2400" dirty="0">
                <a:solidFill>
                  <a:srgbClr val="000000"/>
                </a:solidFill>
                <a:latin typeface="Lato" panose="020F0502020204030203" pitchFamily="34" charset="77"/>
              </a:rPr>
              <a:t>toonde aan dat 14,6% van de bezoekers volle dozen van hetzelfde bier bestellen</a:t>
            </a:r>
            <a:endParaRPr lang="nl-NL" sz="2400" dirty="0">
              <a:solidFill>
                <a:srgbClr val="000000"/>
              </a:solidFill>
              <a:highlight>
                <a:srgbClr val="FFFF00"/>
              </a:highlight>
              <a:latin typeface="Lato" panose="020F0502020204030203" pitchFamily="34" charset="77"/>
            </a:endParaRPr>
          </a:p>
        </p:txBody>
      </p:sp>
      <p:pic>
        <p:nvPicPr>
          <p:cNvPr id="48" name="Afbeelding 47">
            <a:extLst>
              <a:ext uri="{FF2B5EF4-FFF2-40B4-BE49-F238E27FC236}">
                <a16:creationId xmlns:a16="http://schemas.microsoft.com/office/drawing/2014/main" id="{AD9BEFEE-25CF-EA4C-A4DC-88E95549BC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51" y="3096203"/>
            <a:ext cx="720000" cy="720000"/>
          </a:xfrm>
          <a:prstGeom prst="rect">
            <a:avLst/>
          </a:prstGeom>
        </p:spPr>
      </p:pic>
      <p:sp>
        <p:nvSpPr>
          <p:cNvPr id="49" name="Tekstvak 48">
            <a:extLst>
              <a:ext uri="{FF2B5EF4-FFF2-40B4-BE49-F238E27FC236}">
                <a16:creationId xmlns:a16="http://schemas.microsoft.com/office/drawing/2014/main" id="{4033DBE3-F276-FC4A-9FBB-FE070F25EAF8}"/>
              </a:ext>
            </a:extLst>
          </p:cNvPr>
          <p:cNvSpPr txBox="1"/>
          <p:nvPr/>
        </p:nvSpPr>
        <p:spPr>
          <a:xfrm>
            <a:off x="2007088" y="3040704"/>
            <a:ext cx="1088219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l-NL" sz="2400" dirty="0">
                <a:solidFill>
                  <a:srgbClr val="000000"/>
                </a:solidFill>
                <a:latin typeface="Lato" panose="020F0502020204030203" pitchFamily="34" charset="77"/>
              </a:rPr>
              <a:t>In </a:t>
            </a:r>
            <a:r>
              <a:rPr lang="nl-NL" sz="2400" b="1" dirty="0">
                <a:solidFill>
                  <a:srgbClr val="000000"/>
                </a:solidFill>
                <a:latin typeface="Lato" panose="020F0502020204030203" pitchFamily="34" charset="77"/>
              </a:rPr>
              <a:t>Contentsquare</a:t>
            </a:r>
            <a:r>
              <a:rPr lang="nl-NL" sz="2400" dirty="0">
                <a:solidFill>
                  <a:srgbClr val="000000"/>
                </a:solidFill>
                <a:latin typeface="Lato" panose="020F0502020204030203" pitchFamily="34" charset="77"/>
              </a:rPr>
              <a:t> zagen we dat 12,8% van de bezoekers met een </a:t>
            </a:r>
            <a:r>
              <a:rPr lang="nl-NL" sz="2400" dirty="0" err="1">
                <a:solidFill>
                  <a:srgbClr val="000000"/>
                </a:solidFill>
                <a:latin typeface="Lato" panose="020F0502020204030203" pitchFamily="34" charset="77"/>
              </a:rPr>
              <a:t>add</a:t>
            </a:r>
            <a:r>
              <a:rPr lang="nl-NL" sz="2400" dirty="0">
                <a:solidFill>
                  <a:srgbClr val="000000"/>
                </a:solidFill>
                <a:latin typeface="Lato" panose="020F0502020204030203" pitchFamily="34" charset="77"/>
              </a:rPr>
              <a:t> </a:t>
            </a:r>
            <a:r>
              <a:rPr lang="nl-NL" sz="2400" dirty="0" err="1">
                <a:solidFill>
                  <a:srgbClr val="000000"/>
                </a:solidFill>
                <a:latin typeface="Lato" panose="020F0502020204030203" pitchFamily="34" charset="77"/>
              </a:rPr>
              <a:t>to</a:t>
            </a:r>
            <a:r>
              <a:rPr lang="nl-NL" sz="2400" dirty="0">
                <a:solidFill>
                  <a:srgbClr val="000000"/>
                </a:solidFill>
                <a:latin typeface="Lato" panose="020F0502020204030203" pitchFamily="34" charset="77"/>
              </a:rPr>
              <a:t> cart, meerdere keren op de </a:t>
            </a:r>
            <a:r>
              <a:rPr lang="nl-NL" sz="2400" dirty="0" err="1">
                <a:solidFill>
                  <a:srgbClr val="000000"/>
                </a:solidFill>
                <a:latin typeface="Lato" panose="020F0502020204030203" pitchFamily="34" charset="77"/>
              </a:rPr>
              <a:t>add</a:t>
            </a:r>
            <a:r>
              <a:rPr lang="nl-NL" sz="2400" dirty="0">
                <a:solidFill>
                  <a:srgbClr val="000000"/>
                </a:solidFill>
                <a:latin typeface="Lato" panose="020F0502020204030203" pitchFamily="34" charset="77"/>
              </a:rPr>
              <a:t> </a:t>
            </a:r>
            <a:r>
              <a:rPr lang="nl-NL" sz="2400" dirty="0" err="1">
                <a:solidFill>
                  <a:srgbClr val="000000"/>
                </a:solidFill>
                <a:latin typeface="Lato" panose="020F0502020204030203" pitchFamily="34" charset="77"/>
              </a:rPr>
              <a:t>to</a:t>
            </a:r>
            <a:r>
              <a:rPr lang="nl-NL" sz="2400" dirty="0">
                <a:solidFill>
                  <a:srgbClr val="000000"/>
                </a:solidFill>
                <a:latin typeface="Lato" panose="020F0502020204030203" pitchFamily="34" charset="77"/>
              </a:rPr>
              <a:t> cart button klikt</a:t>
            </a:r>
          </a:p>
        </p:txBody>
      </p:sp>
      <p:sp>
        <p:nvSpPr>
          <p:cNvPr id="50" name="Tekstvak 49">
            <a:extLst>
              <a:ext uri="{FF2B5EF4-FFF2-40B4-BE49-F238E27FC236}">
                <a16:creationId xmlns:a16="http://schemas.microsoft.com/office/drawing/2014/main" id="{ACD2465B-F140-A240-AB85-1DB1CB302132}"/>
              </a:ext>
            </a:extLst>
          </p:cNvPr>
          <p:cNvSpPr txBox="1"/>
          <p:nvPr/>
        </p:nvSpPr>
        <p:spPr>
          <a:xfrm>
            <a:off x="2007088" y="6797436"/>
            <a:ext cx="1088219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l-NL" sz="2400" dirty="0">
                <a:solidFill>
                  <a:srgbClr val="000000"/>
                </a:solidFill>
                <a:latin typeface="Lato" panose="020F0502020204030203" pitchFamily="34" charset="77"/>
              </a:rPr>
              <a:t>Een volle doos wordt </a:t>
            </a:r>
            <a:r>
              <a:rPr lang="nl-NL" sz="2400" b="1" dirty="0">
                <a:solidFill>
                  <a:srgbClr val="000000"/>
                </a:solidFill>
                <a:latin typeface="Lato" panose="020F0502020204030203" pitchFamily="34" charset="77"/>
              </a:rPr>
              <a:t>gratis</a:t>
            </a:r>
            <a:r>
              <a:rPr lang="nl-NL" sz="2400" dirty="0">
                <a:solidFill>
                  <a:srgbClr val="000000"/>
                </a:solidFill>
                <a:latin typeface="Lato" panose="020F0502020204030203" pitchFamily="34" charset="77"/>
              </a:rPr>
              <a:t> bezorgd en een doos met dezelfde producten is in ons magazijn </a:t>
            </a:r>
            <a:r>
              <a:rPr lang="nl-NL" sz="2400" b="1" dirty="0">
                <a:solidFill>
                  <a:srgbClr val="000000"/>
                </a:solidFill>
                <a:latin typeface="Lato" panose="020F0502020204030203" pitchFamily="34" charset="77"/>
              </a:rPr>
              <a:t>sneller</a:t>
            </a:r>
            <a:r>
              <a:rPr lang="nl-NL" sz="2400" dirty="0">
                <a:solidFill>
                  <a:srgbClr val="000000"/>
                </a:solidFill>
                <a:latin typeface="Lato" panose="020F0502020204030203" pitchFamily="34" charset="77"/>
              </a:rPr>
              <a:t> in te pakken</a:t>
            </a:r>
          </a:p>
        </p:txBody>
      </p:sp>
      <p:sp>
        <p:nvSpPr>
          <p:cNvPr id="51" name="Tekstvak 50">
            <a:extLst>
              <a:ext uri="{FF2B5EF4-FFF2-40B4-BE49-F238E27FC236}">
                <a16:creationId xmlns:a16="http://schemas.microsoft.com/office/drawing/2014/main" id="{F6365F56-8409-3B4C-919E-3AC71506F13E}"/>
              </a:ext>
            </a:extLst>
          </p:cNvPr>
          <p:cNvSpPr txBox="1"/>
          <p:nvPr/>
        </p:nvSpPr>
        <p:spPr>
          <a:xfrm>
            <a:off x="2007088" y="4292948"/>
            <a:ext cx="1088219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l-NL" sz="2400" dirty="0">
                <a:solidFill>
                  <a:srgbClr val="000000"/>
                </a:solidFill>
                <a:latin typeface="Lato" panose="020F0502020204030203" pitchFamily="34" charset="77"/>
              </a:rPr>
              <a:t>In </a:t>
            </a:r>
            <a:r>
              <a:rPr lang="nl-NL" sz="2400" b="1" dirty="0" err="1">
                <a:solidFill>
                  <a:srgbClr val="000000"/>
                </a:solidFill>
                <a:latin typeface="Lato" panose="020F0502020204030203" pitchFamily="34" charset="77"/>
              </a:rPr>
              <a:t>usability</a:t>
            </a:r>
            <a:r>
              <a:rPr lang="nl-NL" sz="2400" b="1" dirty="0">
                <a:solidFill>
                  <a:srgbClr val="000000"/>
                </a:solidFill>
                <a:latin typeface="Lato" panose="020F0502020204030203" pitchFamily="34" charset="77"/>
              </a:rPr>
              <a:t> tests </a:t>
            </a:r>
            <a:r>
              <a:rPr lang="nl-NL" sz="2400" dirty="0">
                <a:solidFill>
                  <a:srgbClr val="000000"/>
                </a:solidFill>
                <a:latin typeface="Lato" panose="020F0502020204030203" pitchFamily="34" charset="77"/>
              </a:rPr>
              <a:t>gaf 15% van de ondervraagden aan bier graag in bulk te bestellen, zeker als daar een korting of voordeel tegenover staat</a:t>
            </a:r>
          </a:p>
        </p:txBody>
      </p:sp>
      <p:pic>
        <p:nvPicPr>
          <p:cNvPr id="53" name="Afbeelding 52">
            <a:extLst>
              <a:ext uri="{FF2B5EF4-FFF2-40B4-BE49-F238E27FC236}">
                <a16:creationId xmlns:a16="http://schemas.microsoft.com/office/drawing/2014/main" id="{B9D28AB3-A5BE-E749-90CE-F0700BAAA9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51" y="5600691"/>
            <a:ext cx="720000" cy="720000"/>
          </a:xfrm>
          <a:prstGeom prst="rect">
            <a:avLst/>
          </a:prstGeom>
        </p:spPr>
      </p:pic>
      <p:sp>
        <p:nvSpPr>
          <p:cNvPr id="54" name="Tekstvak 53">
            <a:extLst>
              <a:ext uri="{FF2B5EF4-FFF2-40B4-BE49-F238E27FC236}">
                <a16:creationId xmlns:a16="http://schemas.microsoft.com/office/drawing/2014/main" id="{CA7596B0-A427-BC4B-BE0C-F7F072BF2A3B}"/>
              </a:ext>
            </a:extLst>
          </p:cNvPr>
          <p:cNvSpPr txBox="1"/>
          <p:nvPr/>
        </p:nvSpPr>
        <p:spPr>
          <a:xfrm>
            <a:off x="2007088" y="5545192"/>
            <a:ext cx="1088219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l-NL" sz="2400" dirty="0">
                <a:solidFill>
                  <a:srgbClr val="000000"/>
                </a:solidFill>
                <a:latin typeface="Lato" panose="020F0502020204030203" pitchFamily="34" charset="77"/>
              </a:rPr>
              <a:t>In 2 </a:t>
            </a:r>
            <a:r>
              <a:rPr lang="nl-NL" sz="2400" b="1" dirty="0">
                <a:solidFill>
                  <a:srgbClr val="000000"/>
                </a:solidFill>
                <a:latin typeface="Lato" panose="020F0502020204030203" pitchFamily="34" charset="77"/>
              </a:rPr>
              <a:t>voorgaande experimenten </a:t>
            </a:r>
            <a:r>
              <a:rPr lang="nl-NL" sz="2400" dirty="0">
                <a:solidFill>
                  <a:srgbClr val="000000"/>
                </a:solidFill>
                <a:latin typeface="Lato" panose="020F0502020204030203" pitchFamily="34" charset="77"/>
              </a:rPr>
              <a:t>zagen we dat het toevoegen van een secundaire CTA een positief effect had op de conversie</a:t>
            </a:r>
          </a:p>
        </p:txBody>
      </p:sp>
    </p:spTree>
    <p:extLst>
      <p:ext uri="{BB962C8B-B14F-4D97-AF65-F5344CB8AC3E}">
        <p14:creationId xmlns:p14="http://schemas.microsoft.com/office/powerpoint/2010/main" val="330205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91F7651E-CC48-4AB1-98A3-AACF143A66D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3" r="20373"/>
          <a:stretch>
            <a:fillRect/>
          </a:stretch>
        </p:blipFill>
        <p:spPr/>
      </p:pic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BADE6D80-871C-4DC4-8D02-C6FAE280A16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913271" y="2045203"/>
            <a:ext cx="5814761" cy="4641136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SzPts val="1900"/>
              <a:buNone/>
            </a:pPr>
            <a:r>
              <a:rPr lang="nl-NL" sz="2400" b="1" dirty="0">
                <a:solidFill>
                  <a:srgbClr val="000000"/>
                </a:solidFill>
                <a:latin typeface="Lato" panose="020F0502020204030203" pitchFamily="34" charset="77"/>
                <a:ea typeface="Calibri"/>
                <a:cs typeface="Calibri"/>
                <a:sym typeface="Calibri"/>
              </a:rPr>
              <a:t>Als</a:t>
            </a:r>
            <a:r>
              <a:rPr lang="nl-NL" sz="2400" dirty="0">
                <a:solidFill>
                  <a:srgbClr val="000000"/>
                </a:solidFill>
                <a:latin typeface="Lato" panose="020F0502020204030203" pitchFamily="34" charset="77"/>
                <a:ea typeface="Calibri"/>
                <a:cs typeface="Calibri"/>
                <a:sym typeface="Calibri"/>
              </a:rPr>
              <a:t> we een secundaire call-</a:t>
            </a:r>
            <a:r>
              <a:rPr lang="nl-NL" sz="2400" dirty="0" err="1">
                <a:solidFill>
                  <a:srgbClr val="000000"/>
                </a:solidFill>
                <a:latin typeface="Lato" panose="020F0502020204030203" pitchFamily="34" charset="77"/>
                <a:ea typeface="Calibri"/>
                <a:cs typeface="Calibri"/>
                <a:sym typeface="Calibri"/>
              </a:rPr>
              <a:t>to</a:t>
            </a:r>
            <a:r>
              <a:rPr lang="nl-NL" sz="2400" dirty="0">
                <a:solidFill>
                  <a:srgbClr val="000000"/>
                </a:solidFill>
                <a:latin typeface="Lato" panose="020F0502020204030203" pitchFamily="34" charset="77"/>
                <a:ea typeface="Calibri"/>
                <a:cs typeface="Calibri"/>
                <a:sym typeface="Calibri"/>
              </a:rPr>
              <a:t>-action toevoegen waarmee de gebruiker in één klik een volle doos </a:t>
            </a:r>
            <a:r>
              <a:rPr lang="nl-NL" sz="2400" dirty="0" err="1">
                <a:solidFill>
                  <a:srgbClr val="000000"/>
                </a:solidFill>
                <a:latin typeface="Lato" panose="020F0502020204030203" pitchFamily="34" charset="77"/>
                <a:ea typeface="Calibri"/>
                <a:cs typeface="Calibri"/>
                <a:sym typeface="Calibri"/>
              </a:rPr>
              <a:t>TORPs</a:t>
            </a:r>
            <a:r>
              <a:rPr lang="nl-NL" sz="2400" dirty="0">
                <a:solidFill>
                  <a:srgbClr val="000000"/>
                </a:solidFill>
                <a:latin typeface="Lato" panose="020F0502020204030203" pitchFamily="34" charset="77"/>
                <a:ea typeface="Calibri"/>
                <a:cs typeface="Calibri"/>
                <a:sym typeface="Calibri"/>
              </a:rPr>
              <a:t> kan toevoegen</a:t>
            </a: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SzPts val="1900"/>
              <a:buNone/>
            </a:pPr>
            <a:endParaRPr lang="nl-NL" sz="1800" dirty="0">
              <a:solidFill>
                <a:srgbClr val="000000"/>
              </a:solidFill>
              <a:latin typeface="Lato" panose="020F0502020204030203" pitchFamily="34" charset="77"/>
              <a:ea typeface="Calibri"/>
              <a:cs typeface="Calibri"/>
              <a:sym typeface="Calibri"/>
            </a:endParaRP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SzPts val="1900"/>
              <a:buNone/>
            </a:pPr>
            <a:r>
              <a:rPr lang="nl-NL" sz="2400" b="1" dirty="0">
                <a:solidFill>
                  <a:srgbClr val="000000"/>
                </a:solidFill>
                <a:latin typeface="Lato" panose="020F0502020204030203" pitchFamily="34" charset="77"/>
                <a:ea typeface="Calibri"/>
                <a:cs typeface="Calibri"/>
                <a:sym typeface="Calibri"/>
              </a:rPr>
              <a:t>Dan</a:t>
            </a:r>
            <a:r>
              <a:rPr lang="nl-NL" sz="2400" dirty="0">
                <a:solidFill>
                  <a:srgbClr val="000000"/>
                </a:solidFill>
                <a:latin typeface="Lato" panose="020F0502020204030203" pitchFamily="34" charset="77"/>
                <a:ea typeface="Calibri"/>
                <a:cs typeface="Calibri"/>
                <a:sym typeface="Calibri"/>
              </a:rPr>
              <a:t> stijgt het aantal transacties</a:t>
            </a: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SzPts val="1900"/>
              <a:buNone/>
            </a:pPr>
            <a:endParaRPr lang="nl-NL" sz="1800" dirty="0">
              <a:solidFill>
                <a:srgbClr val="000000"/>
              </a:solidFill>
              <a:latin typeface="Lato" panose="020F0502020204030203" pitchFamily="34" charset="77"/>
              <a:ea typeface="Calibri"/>
              <a:cs typeface="Calibri"/>
              <a:sym typeface="Calibri"/>
            </a:endParaRP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SzPts val="1900"/>
              <a:buNone/>
            </a:pPr>
            <a:r>
              <a:rPr lang="nl-NL" sz="2400" b="1" dirty="0">
                <a:solidFill>
                  <a:srgbClr val="000000"/>
                </a:solidFill>
                <a:latin typeface="Lato" panose="020F0502020204030203" pitchFamily="34" charset="77"/>
                <a:ea typeface="Calibri"/>
                <a:cs typeface="Calibri"/>
                <a:sym typeface="Calibri"/>
              </a:rPr>
              <a:t>Voor</a:t>
            </a:r>
            <a:r>
              <a:rPr lang="nl-NL" sz="2400" dirty="0">
                <a:solidFill>
                  <a:srgbClr val="000000"/>
                </a:solidFill>
                <a:latin typeface="Lato" panose="020F0502020204030203" pitchFamily="34" charset="77"/>
                <a:ea typeface="Calibri"/>
                <a:cs typeface="Calibri"/>
                <a:sym typeface="Calibri"/>
              </a:rPr>
              <a:t> alle gebruikers op de TORP product detail pagina</a:t>
            </a:r>
            <a:endParaRPr lang="nl-NL" sz="2400" b="1" dirty="0">
              <a:solidFill>
                <a:srgbClr val="000000"/>
              </a:solidFill>
              <a:latin typeface="Lato" panose="020F0502020204030203" pitchFamily="34" charset="77"/>
              <a:ea typeface="Calibri"/>
              <a:cs typeface="Calibri"/>
              <a:sym typeface="Calibri"/>
            </a:endParaRP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SzPts val="1900"/>
              <a:buNone/>
            </a:pPr>
            <a:endParaRPr lang="nl-NL" sz="1800" b="1" dirty="0">
              <a:solidFill>
                <a:srgbClr val="000000"/>
              </a:solidFill>
              <a:latin typeface="Lato" panose="020F0502020204030203" pitchFamily="34" charset="77"/>
              <a:ea typeface="Calibri"/>
              <a:cs typeface="Calibri"/>
              <a:sym typeface="Calibri"/>
            </a:endParaRP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SzPts val="1900"/>
              <a:buNone/>
            </a:pPr>
            <a:r>
              <a:rPr lang="nl-NL" sz="2400" b="1" dirty="0">
                <a:solidFill>
                  <a:srgbClr val="000000"/>
                </a:solidFill>
                <a:latin typeface="Lato" panose="020F0502020204030203" pitchFamily="34" charset="77"/>
                <a:ea typeface="Calibri"/>
                <a:cs typeface="Calibri"/>
                <a:sym typeface="Calibri"/>
              </a:rPr>
              <a:t>Omdat</a:t>
            </a:r>
            <a:r>
              <a:rPr lang="nl-NL" sz="2400" dirty="0">
                <a:solidFill>
                  <a:srgbClr val="000000"/>
                </a:solidFill>
                <a:latin typeface="Lato" panose="020F0502020204030203" pitchFamily="34" charset="77"/>
                <a:ea typeface="Calibri"/>
                <a:cs typeface="Calibri"/>
                <a:sym typeface="Calibri"/>
              </a:rPr>
              <a:t> </a:t>
            </a:r>
            <a:r>
              <a:rPr lang="nl-NL" sz="2400" baseline="-25000" dirty="0">
                <a:solidFill>
                  <a:srgbClr val="000000"/>
                </a:solidFill>
                <a:latin typeface="Lato" panose="020F0502020204030203" pitchFamily="34" charset="77"/>
                <a:ea typeface="Calibri"/>
                <a:cs typeface="Calibri"/>
                <a:sym typeface="Calibri"/>
              </a:rPr>
              <a:t>1)</a:t>
            </a:r>
            <a:r>
              <a:rPr lang="nl-NL" sz="2400" dirty="0">
                <a:solidFill>
                  <a:srgbClr val="000000"/>
                </a:solidFill>
                <a:latin typeface="Lato" panose="020F0502020204030203" pitchFamily="34" charset="77"/>
                <a:ea typeface="Calibri"/>
                <a:cs typeface="Calibri"/>
                <a:sym typeface="Calibri"/>
              </a:rPr>
              <a:t> het gebruiksgemak toeneemt (minder kliks)</a:t>
            </a:r>
            <a:r>
              <a:rPr lang="nl-NL" dirty="0">
                <a:solidFill>
                  <a:srgbClr val="000000"/>
                </a:solidFill>
                <a:latin typeface="Lato" panose="020F0502020204030203" pitchFamily="34" charset="77"/>
                <a:ea typeface="Calibri"/>
                <a:cs typeface="Calibri"/>
                <a:sym typeface="Calibri"/>
              </a:rPr>
              <a:t>, </a:t>
            </a:r>
            <a:r>
              <a:rPr lang="nl-NL" sz="2400" i="1" dirty="0">
                <a:solidFill>
                  <a:srgbClr val="000000"/>
                </a:solidFill>
                <a:latin typeface="Lato" panose="020F0502020204030203" pitchFamily="34" charset="77"/>
                <a:ea typeface="Calibri"/>
                <a:cs typeface="Calibri"/>
                <a:sym typeface="Calibri"/>
              </a:rPr>
              <a:t>en/of </a:t>
            </a:r>
            <a:r>
              <a:rPr lang="nl-NL" sz="2400" baseline="-25000" dirty="0">
                <a:solidFill>
                  <a:srgbClr val="000000"/>
                </a:solidFill>
                <a:latin typeface="Lato" panose="020F0502020204030203" pitchFamily="34" charset="77"/>
                <a:ea typeface="Calibri"/>
                <a:cs typeface="Calibri"/>
                <a:sym typeface="Calibri"/>
              </a:rPr>
              <a:t>2)</a:t>
            </a:r>
            <a:r>
              <a:rPr lang="nl-NL" sz="2400" dirty="0">
                <a:solidFill>
                  <a:srgbClr val="000000"/>
                </a:solidFill>
                <a:latin typeface="Lato" panose="020F0502020204030203" pitchFamily="34" charset="77"/>
                <a:ea typeface="Calibri"/>
                <a:cs typeface="Calibri"/>
                <a:sym typeface="Calibri"/>
              </a:rPr>
              <a:t> de tweede CTA het keuzemoment makkelijker maakt, </a:t>
            </a:r>
            <a:r>
              <a:rPr lang="nl-NL" sz="2400" i="1" dirty="0">
                <a:solidFill>
                  <a:srgbClr val="000000"/>
                </a:solidFill>
                <a:latin typeface="Lato" panose="020F0502020204030203" pitchFamily="34" charset="77"/>
                <a:ea typeface="Calibri"/>
                <a:cs typeface="Calibri"/>
                <a:sym typeface="Calibri"/>
              </a:rPr>
              <a:t>en/of </a:t>
            </a: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SzPts val="1900"/>
              <a:buNone/>
            </a:pPr>
            <a:r>
              <a:rPr lang="nl-NL" sz="2400" baseline="-25000" dirty="0">
                <a:solidFill>
                  <a:srgbClr val="000000"/>
                </a:solidFill>
                <a:latin typeface="Lato" panose="020F0502020204030203" pitchFamily="34" charset="77"/>
                <a:ea typeface="Calibri"/>
                <a:cs typeface="Calibri"/>
                <a:sym typeface="Calibri"/>
              </a:rPr>
              <a:t>3) </a:t>
            </a:r>
            <a:r>
              <a:rPr lang="nl-NL" sz="2400" dirty="0">
                <a:solidFill>
                  <a:srgbClr val="000000"/>
                </a:solidFill>
                <a:latin typeface="Lato" panose="020F0502020204030203" pitchFamily="34" charset="77"/>
                <a:ea typeface="Calibri"/>
                <a:cs typeface="Calibri"/>
                <a:sym typeface="Calibri"/>
              </a:rPr>
              <a:t>de “Gratis verzending” notificatie wordt getoond na de </a:t>
            </a:r>
            <a:r>
              <a:rPr lang="nl-NL" sz="2400" dirty="0" err="1">
                <a:solidFill>
                  <a:srgbClr val="000000"/>
                </a:solidFill>
                <a:latin typeface="Lato" panose="020F0502020204030203" pitchFamily="34" charset="77"/>
                <a:ea typeface="Calibri"/>
                <a:cs typeface="Calibri"/>
                <a:sym typeface="Calibri"/>
              </a:rPr>
              <a:t>add</a:t>
            </a:r>
            <a:r>
              <a:rPr lang="nl-NL" sz="2400" dirty="0">
                <a:solidFill>
                  <a:srgbClr val="000000"/>
                </a:solidFill>
                <a:latin typeface="Lato" panose="020F0502020204030203" pitchFamily="34" charset="77"/>
                <a:ea typeface="Calibri"/>
                <a:cs typeface="Calibri"/>
                <a:sym typeface="Calibri"/>
              </a:rPr>
              <a:t> </a:t>
            </a:r>
            <a:r>
              <a:rPr lang="nl-NL" sz="2400" dirty="0" err="1">
                <a:solidFill>
                  <a:srgbClr val="000000"/>
                </a:solidFill>
                <a:latin typeface="Lato" panose="020F0502020204030203" pitchFamily="34" charset="77"/>
                <a:ea typeface="Calibri"/>
                <a:cs typeface="Calibri"/>
                <a:sym typeface="Calibri"/>
              </a:rPr>
              <a:t>to</a:t>
            </a:r>
            <a:r>
              <a:rPr lang="nl-NL" sz="2400" dirty="0">
                <a:solidFill>
                  <a:srgbClr val="000000"/>
                </a:solidFill>
                <a:latin typeface="Lato" panose="020F0502020204030203" pitchFamily="34" charset="77"/>
                <a:ea typeface="Calibri"/>
                <a:cs typeface="Calibri"/>
                <a:sym typeface="Calibri"/>
              </a:rPr>
              <a:t> cart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E1A9BC90-803C-4982-8E0E-3E175E68E947}"/>
              </a:ext>
            </a:extLst>
          </p:cNvPr>
          <p:cNvSpPr/>
          <p:nvPr/>
        </p:nvSpPr>
        <p:spPr>
          <a:xfrm>
            <a:off x="598072" y="2028075"/>
            <a:ext cx="3648251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nl-NL" dirty="0">
                <a:solidFill>
                  <a:schemeClr val="bg1"/>
                </a:solidFill>
              </a:rPr>
              <a:t>Een hypothese is een </a:t>
            </a:r>
            <a:r>
              <a:rPr lang="nl-NL" u="sng" dirty="0">
                <a:solidFill>
                  <a:schemeClr val="bg1"/>
                </a:solidFill>
              </a:rPr>
              <a:t>veronderstelling</a:t>
            </a:r>
            <a:r>
              <a:rPr lang="nl-NL" dirty="0">
                <a:solidFill>
                  <a:schemeClr val="bg1"/>
                </a:solidFill>
              </a:rPr>
              <a:t> gemaakt op basis van beperkt bewijs die bewezen of ontkracht kan worden. En is een startpunt voor verder onderzoek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D0ECC35-8FFB-41D6-BCBA-EE1933205FC0}"/>
              </a:ext>
            </a:extLst>
          </p:cNvPr>
          <p:cNvSpPr txBox="1">
            <a:spLocks/>
          </p:cNvSpPr>
          <p:nvPr/>
        </p:nvSpPr>
        <p:spPr>
          <a:xfrm>
            <a:off x="598072" y="448778"/>
            <a:ext cx="4465746" cy="973293"/>
          </a:xfrm>
        </p:spPr>
        <p:txBody>
          <a:bodyPr/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chemeClr val="bg1"/>
                </a:solidFill>
              </a:rPr>
              <a:t>HYPOTHESE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B823DE0-5394-0D40-B2C9-F540DD02A3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r="19982"/>
          <a:stretch/>
        </p:blipFill>
        <p:spPr>
          <a:xfrm>
            <a:off x="1" y="0"/>
            <a:ext cx="7315200" cy="8229600"/>
          </a:xfrm>
          <a:prstGeom prst="rect">
            <a:avLst/>
          </a:prstGeom>
        </p:spPr>
      </p:pic>
      <p:sp>
        <p:nvSpPr>
          <p:cNvPr id="12" name="Tijdelijke aanduiding voor tekst 7">
            <a:extLst>
              <a:ext uri="{FF2B5EF4-FFF2-40B4-BE49-F238E27FC236}">
                <a16:creationId xmlns:a16="http://schemas.microsoft.com/office/drawing/2014/main" id="{27694140-A93C-A645-ADB8-47A92071472E}"/>
              </a:ext>
            </a:extLst>
          </p:cNvPr>
          <p:cNvSpPr txBox="1">
            <a:spLocks/>
          </p:cNvSpPr>
          <p:nvPr/>
        </p:nvSpPr>
        <p:spPr>
          <a:xfrm>
            <a:off x="7913270" y="324853"/>
            <a:ext cx="5370361" cy="5371051"/>
          </a:xfrm>
          <a:prstGeom prst="rect">
            <a:avLst/>
          </a:prstGeom>
        </p:spPr>
        <p:txBody>
          <a:bodyPr/>
          <a:lstStyle>
            <a:lvl1pPr marL="285750" indent="-285750" algn="l" defTabSz="109728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 lang="en-US" sz="2800" b="0" kern="1200" dirty="0">
                <a:solidFill>
                  <a:srgbClr val="414B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SzPts val="1900"/>
              <a:buFont typeface="Wingdings" pitchFamily="2" charset="2"/>
              <a:buNone/>
            </a:pPr>
            <a:r>
              <a:rPr lang="nl-NL" sz="5400" b="1" dirty="0">
                <a:solidFill>
                  <a:srgbClr val="000000"/>
                </a:solidFill>
                <a:latin typeface="Lato" panose="020F0502020204030203" pitchFamily="34" charset="77"/>
                <a:ea typeface="Calibri"/>
                <a:cs typeface="Calibri"/>
                <a:sym typeface="Calibri"/>
              </a:rPr>
              <a:t>Hypothese</a:t>
            </a:r>
            <a:endParaRPr lang="nl-NL" sz="4400" b="1" dirty="0">
              <a:solidFill>
                <a:srgbClr val="000000"/>
              </a:solidFill>
              <a:latin typeface="Lato" panose="020F0502020204030203" pitchFamily="34" charset="77"/>
              <a:ea typeface="Calibri"/>
              <a:cs typeface="Calibri"/>
              <a:sym typeface="Calibri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E2CCB598-BF7B-7E4A-99BB-7A4EEEB3837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552" y="7750365"/>
            <a:ext cx="1369848" cy="47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02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1BA8FB5-82FD-6C47-8AF6-3BAE654AA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975" y="1897602"/>
            <a:ext cx="304800" cy="304800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1118E98A-1999-CC4E-B118-469D5B7071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b="50905"/>
          <a:stretch/>
        </p:blipFill>
        <p:spPr>
          <a:xfrm>
            <a:off x="3957904" y="2298029"/>
            <a:ext cx="3020104" cy="2637226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27C957CA-B974-FC40-946E-F3F77720B5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932" y="2298029"/>
            <a:ext cx="6663231" cy="3633543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413F3B8-0D4C-4645-A88F-0D20C0879A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951" y="2298029"/>
            <a:ext cx="3019079" cy="5369935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D53D34D-AE08-0846-9693-4B0CFEEC72F0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552" y="7750365"/>
            <a:ext cx="1369848" cy="47923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858413C7-BE5D-AA41-9373-BF15049DD0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12" y="1892063"/>
            <a:ext cx="304800" cy="304800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CC799D79-A471-2143-B3E5-E55AD6921D1D}"/>
              </a:ext>
            </a:extLst>
          </p:cNvPr>
          <p:cNvSpPr txBox="1"/>
          <p:nvPr/>
        </p:nvSpPr>
        <p:spPr>
          <a:xfrm>
            <a:off x="1098012" y="1859797"/>
            <a:ext cx="92948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NL" sz="1800" dirty="0">
                <a:solidFill>
                  <a:srgbClr val="000000"/>
                </a:solidFill>
                <a:latin typeface="Lato" panose="020F0502020204030203" pitchFamily="34" charset="77"/>
              </a:rPr>
              <a:t>Variant</a:t>
            </a:r>
          </a:p>
        </p:txBody>
      </p:sp>
      <p:sp>
        <p:nvSpPr>
          <p:cNvPr id="15" name="Tijdelijke aanduiding voor tekst 7">
            <a:extLst>
              <a:ext uri="{FF2B5EF4-FFF2-40B4-BE49-F238E27FC236}">
                <a16:creationId xmlns:a16="http://schemas.microsoft.com/office/drawing/2014/main" id="{478584B3-295C-3740-87D3-63F5A59A2520}"/>
              </a:ext>
            </a:extLst>
          </p:cNvPr>
          <p:cNvSpPr txBox="1">
            <a:spLocks/>
          </p:cNvSpPr>
          <p:nvPr/>
        </p:nvSpPr>
        <p:spPr>
          <a:xfrm>
            <a:off x="745951" y="559813"/>
            <a:ext cx="13091237" cy="1738216"/>
          </a:xfrm>
          <a:prstGeom prst="rect">
            <a:avLst/>
          </a:prstGeom>
        </p:spPr>
        <p:txBody>
          <a:bodyPr/>
          <a:lstStyle>
            <a:lvl1pPr marL="285750" indent="-285750" algn="l" defTabSz="109728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 lang="en-US" sz="2800" b="0" kern="1200" dirty="0">
                <a:solidFill>
                  <a:srgbClr val="414B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Font typeface="Wingdings" pitchFamily="2" charset="2"/>
              <a:buNone/>
            </a:pPr>
            <a:r>
              <a:rPr lang="nl-NL" sz="5400" b="1" dirty="0">
                <a:solidFill>
                  <a:srgbClr val="000000"/>
                </a:solidFill>
                <a:latin typeface="Lato" panose="020F0502020204030203" pitchFamily="34" charset="77"/>
              </a:rPr>
              <a:t>Nieuwe situatie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606C51BA-069D-7749-A776-1CB6467E15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569" y="1916391"/>
            <a:ext cx="304800" cy="304800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CDDFD355-C270-4D4C-9DC3-0C61B3F10CA8}"/>
              </a:ext>
            </a:extLst>
          </p:cNvPr>
          <p:cNvSpPr txBox="1"/>
          <p:nvPr/>
        </p:nvSpPr>
        <p:spPr>
          <a:xfrm>
            <a:off x="7620454" y="1859797"/>
            <a:ext cx="92948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NL" sz="1800" dirty="0">
                <a:solidFill>
                  <a:srgbClr val="000000"/>
                </a:solidFill>
                <a:latin typeface="Lato" panose="020F0502020204030203" pitchFamily="34" charset="77"/>
              </a:rPr>
              <a:t>Variant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3BC06276-64B8-3544-B47C-491F4BBFF710}"/>
              </a:ext>
            </a:extLst>
          </p:cNvPr>
          <p:cNvSpPr txBox="1"/>
          <p:nvPr/>
        </p:nvSpPr>
        <p:spPr>
          <a:xfrm>
            <a:off x="4337860" y="1859797"/>
            <a:ext cx="240496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800" dirty="0">
                <a:solidFill>
                  <a:srgbClr val="000000"/>
                </a:solidFill>
                <a:latin typeface="Lato" panose="020F0502020204030203" pitchFamily="34" charset="77"/>
              </a:rPr>
              <a:t>Na klik op </a:t>
            </a:r>
            <a:r>
              <a:rPr lang="nl-NL" sz="1800" i="1" dirty="0" err="1">
                <a:solidFill>
                  <a:srgbClr val="000000"/>
                </a:solidFill>
                <a:latin typeface="Lato" panose="020F0502020204030203" pitchFamily="34" charset="77"/>
              </a:rPr>
              <a:t>add</a:t>
            </a:r>
            <a:r>
              <a:rPr lang="nl-NL" sz="1800" i="1" dirty="0">
                <a:solidFill>
                  <a:srgbClr val="000000"/>
                </a:solidFill>
                <a:latin typeface="Lato" panose="020F0502020204030203" pitchFamily="34" charset="77"/>
              </a:rPr>
              <a:t> full box</a:t>
            </a:r>
          </a:p>
        </p:txBody>
      </p: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843BA7DA-8EAE-034D-8221-AB103F217538}"/>
              </a:ext>
            </a:extLst>
          </p:cNvPr>
          <p:cNvCxnSpPr>
            <a:cxnSpLocks/>
          </p:cNvCxnSpPr>
          <p:nvPr/>
        </p:nvCxnSpPr>
        <p:spPr>
          <a:xfrm flipH="1">
            <a:off x="3879330" y="7353300"/>
            <a:ext cx="880560" cy="0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vak 27">
            <a:extLst>
              <a:ext uri="{FF2B5EF4-FFF2-40B4-BE49-F238E27FC236}">
                <a16:creationId xmlns:a16="http://schemas.microsoft.com/office/drawing/2014/main" id="{F7175991-05C0-C24F-8DF2-FFC9BF839ABA}"/>
              </a:ext>
            </a:extLst>
          </p:cNvPr>
          <p:cNvSpPr txBox="1"/>
          <p:nvPr/>
        </p:nvSpPr>
        <p:spPr>
          <a:xfrm>
            <a:off x="4783031" y="7060912"/>
            <a:ext cx="916244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3200" baseline="30000" dirty="0">
                <a:solidFill>
                  <a:srgbClr val="000000"/>
                </a:solidFill>
                <a:latin typeface="Lato" panose="020F0502020204030203" pitchFamily="34" charset="77"/>
              </a:rPr>
              <a:t>1) </a:t>
            </a:r>
            <a:r>
              <a:rPr lang="nl-NL" sz="3200" dirty="0">
                <a:solidFill>
                  <a:srgbClr val="000000"/>
                </a:solidFill>
                <a:latin typeface="Lato" panose="020F0502020204030203" pitchFamily="34" charset="77"/>
              </a:rPr>
              <a:t>Secundaire CTA toegevoegd – “</a:t>
            </a:r>
            <a:r>
              <a:rPr lang="nl-NL" sz="3200" dirty="0" err="1">
                <a:solidFill>
                  <a:srgbClr val="000000"/>
                </a:solidFill>
                <a:latin typeface="Lato" panose="020F0502020204030203" pitchFamily="34" charset="77"/>
              </a:rPr>
              <a:t>Add</a:t>
            </a:r>
            <a:r>
              <a:rPr lang="nl-NL" sz="3200" dirty="0">
                <a:solidFill>
                  <a:srgbClr val="000000"/>
                </a:solidFill>
                <a:latin typeface="Lato" panose="020F0502020204030203" pitchFamily="34" charset="77"/>
              </a:rPr>
              <a:t> full box (8)”</a:t>
            </a:r>
          </a:p>
        </p:txBody>
      </p: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CA8CC1E2-AF67-9343-88CF-57DC6BC0045F}"/>
              </a:ext>
            </a:extLst>
          </p:cNvPr>
          <p:cNvCxnSpPr>
            <a:cxnSpLocks/>
          </p:cNvCxnSpPr>
          <p:nvPr/>
        </p:nvCxnSpPr>
        <p:spPr>
          <a:xfrm flipV="1">
            <a:off x="5355524" y="4160468"/>
            <a:ext cx="0" cy="2102546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vak 18">
            <a:extLst>
              <a:ext uri="{FF2B5EF4-FFF2-40B4-BE49-F238E27FC236}">
                <a16:creationId xmlns:a16="http://schemas.microsoft.com/office/drawing/2014/main" id="{FEDFBC3B-D821-8541-984E-A73319AD3264}"/>
              </a:ext>
            </a:extLst>
          </p:cNvPr>
          <p:cNvSpPr txBox="1"/>
          <p:nvPr/>
        </p:nvSpPr>
        <p:spPr>
          <a:xfrm>
            <a:off x="4480487" y="6112702"/>
            <a:ext cx="916244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3200" baseline="30000" dirty="0">
                <a:solidFill>
                  <a:srgbClr val="000000"/>
                </a:solidFill>
                <a:latin typeface="Lato" panose="020F0502020204030203" pitchFamily="34" charset="77"/>
              </a:rPr>
              <a:t>2) </a:t>
            </a:r>
            <a:r>
              <a:rPr lang="nl-NL" sz="3200" dirty="0">
                <a:solidFill>
                  <a:srgbClr val="000000"/>
                </a:solidFill>
                <a:latin typeface="Lato" panose="020F0502020204030203" pitchFamily="34" charset="77"/>
              </a:rPr>
              <a:t>Gratis bezorging notificatie na </a:t>
            </a:r>
            <a:r>
              <a:rPr lang="nl-NL" sz="3200" dirty="0" err="1">
                <a:solidFill>
                  <a:srgbClr val="000000"/>
                </a:solidFill>
                <a:latin typeface="Lato" panose="020F0502020204030203" pitchFamily="34" charset="77"/>
              </a:rPr>
              <a:t>add</a:t>
            </a:r>
            <a:r>
              <a:rPr lang="nl-NL" sz="3200" dirty="0">
                <a:solidFill>
                  <a:srgbClr val="000000"/>
                </a:solidFill>
                <a:latin typeface="Lato" panose="020F0502020204030203" pitchFamily="34" charset="77"/>
              </a:rPr>
              <a:t> </a:t>
            </a:r>
            <a:r>
              <a:rPr lang="nl-NL" sz="3200" dirty="0" err="1">
                <a:solidFill>
                  <a:srgbClr val="000000"/>
                </a:solidFill>
                <a:latin typeface="Lato" panose="020F0502020204030203" pitchFamily="34" charset="77"/>
              </a:rPr>
              <a:t>to</a:t>
            </a:r>
            <a:r>
              <a:rPr lang="nl-NL" sz="3200" dirty="0">
                <a:solidFill>
                  <a:srgbClr val="000000"/>
                </a:solidFill>
                <a:latin typeface="Lato" panose="020F0502020204030203" pitchFamily="34" charset="77"/>
              </a:rPr>
              <a:t> cart</a:t>
            </a:r>
          </a:p>
        </p:txBody>
      </p:sp>
    </p:spTree>
    <p:extLst>
      <p:ext uri="{BB962C8B-B14F-4D97-AF65-F5344CB8AC3E}">
        <p14:creationId xmlns:p14="http://schemas.microsoft.com/office/powerpoint/2010/main" val="236507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7DEDBB0A-F2D8-0C42-988D-29EDFB885EFB}"/>
              </a:ext>
            </a:extLst>
          </p:cNvPr>
          <p:cNvSpPr/>
          <p:nvPr/>
        </p:nvSpPr>
        <p:spPr>
          <a:xfrm>
            <a:off x="14154410" y="2392471"/>
            <a:ext cx="475989" cy="3031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Driehoek 3">
            <a:extLst>
              <a:ext uri="{FF2B5EF4-FFF2-40B4-BE49-F238E27FC236}">
                <a16:creationId xmlns:a16="http://schemas.microsoft.com/office/drawing/2014/main" id="{6ABC1F9E-A1C7-4B47-BA1D-1C413B5224F6}"/>
              </a:ext>
            </a:extLst>
          </p:cNvPr>
          <p:cNvSpPr/>
          <p:nvPr/>
        </p:nvSpPr>
        <p:spPr>
          <a:xfrm rot="5400000">
            <a:off x="7174779" y="-5521097"/>
            <a:ext cx="4289174" cy="18638731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Afgeronde rechthoek 1">
            <a:extLst>
              <a:ext uri="{FF2B5EF4-FFF2-40B4-BE49-F238E27FC236}">
                <a16:creationId xmlns:a16="http://schemas.microsoft.com/office/drawing/2014/main" id="{299C896E-F3DE-6847-AEC1-C66E12EB17FA}"/>
              </a:ext>
            </a:extLst>
          </p:cNvPr>
          <p:cNvSpPr/>
          <p:nvPr/>
        </p:nvSpPr>
        <p:spPr>
          <a:xfrm>
            <a:off x="3087510" y="2660040"/>
            <a:ext cx="2037357" cy="227645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NL" sz="2400" b="1" dirty="0">
                <a:solidFill>
                  <a:srgbClr val="000000"/>
                </a:solidFill>
                <a:latin typeface="Lato" panose="020F0502020204030203" pitchFamily="34" charset="77"/>
              </a:rPr>
              <a:t>Orders</a:t>
            </a:r>
            <a:endParaRPr lang="nl-NL" sz="2800" dirty="0">
              <a:solidFill>
                <a:srgbClr val="000000"/>
              </a:solidFill>
              <a:latin typeface="Lato" panose="020F0502020204030203" pitchFamily="34" charset="77"/>
            </a:endParaRPr>
          </a:p>
          <a:p>
            <a:pPr algn="ctr"/>
            <a:r>
              <a:rPr lang="nl-NL" sz="1400" i="1" dirty="0">
                <a:solidFill>
                  <a:srgbClr val="262626"/>
                </a:solidFill>
                <a:latin typeface="Lato" panose="020F0502020204030203" pitchFamily="34" charset="77"/>
                <a:ea typeface="Calibri"/>
                <a:cs typeface="Calibri"/>
                <a:sym typeface="Calibri"/>
              </a:rPr>
              <a:t>(96,5% </a:t>
            </a:r>
            <a:r>
              <a:rPr lang="nl-NL" sz="1400" i="1" dirty="0" err="1">
                <a:solidFill>
                  <a:srgbClr val="262626"/>
                </a:solidFill>
                <a:latin typeface="Lato" panose="020F0502020204030203" pitchFamily="34" charset="77"/>
                <a:ea typeface="Calibri"/>
                <a:cs typeface="Calibri"/>
                <a:sym typeface="Calibri"/>
              </a:rPr>
              <a:t>probability</a:t>
            </a:r>
            <a:r>
              <a:rPr lang="nl-NL" sz="1400" i="1" dirty="0">
                <a:solidFill>
                  <a:srgbClr val="262626"/>
                </a:solidFill>
                <a:latin typeface="Lato" panose="020F0502020204030203" pitchFamily="34" charset="77"/>
                <a:ea typeface="Calibri"/>
                <a:cs typeface="Calibri"/>
                <a:sym typeface="Calibri"/>
              </a:rPr>
              <a:t>)</a:t>
            </a:r>
            <a:endParaRPr lang="nl-NL" sz="1400" b="1" i="1" dirty="0">
              <a:solidFill>
                <a:srgbClr val="000000"/>
              </a:solidFill>
              <a:latin typeface="Lato" panose="020F0502020204030203" pitchFamily="34" charset="77"/>
            </a:endParaRPr>
          </a:p>
          <a:p>
            <a:pPr algn="ctr"/>
            <a:endParaRPr lang="nl-NL" sz="3600" dirty="0">
              <a:solidFill>
                <a:srgbClr val="000000"/>
              </a:solidFill>
              <a:latin typeface="Lato" panose="020F0502020204030203" pitchFamily="34" charset="77"/>
            </a:endParaRPr>
          </a:p>
          <a:p>
            <a:pPr algn="ctr"/>
            <a:r>
              <a:rPr lang="nl-NL" sz="3200" b="1" dirty="0">
                <a:solidFill>
                  <a:srgbClr val="000000"/>
                </a:solidFill>
                <a:latin typeface="Lato" panose="020F0502020204030203" pitchFamily="34" charset="77"/>
              </a:rPr>
              <a:t>+5,72%</a:t>
            </a:r>
          </a:p>
          <a:p>
            <a:pPr algn="ctr"/>
            <a:endParaRPr lang="nl-NL" sz="1800" i="1" dirty="0">
              <a:solidFill>
                <a:srgbClr val="262626"/>
              </a:solidFill>
              <a:latin typeface="Lato" panose="020F05020202040302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15" name="Tijdelijke aanduiding voor tekst 7">
            <a:extLst>
              <a:ext uri="{FF2B5EF4-FFF2-40B4-BE49-F238E27FC236}">
                <a16:creationId xmlns:a16="http://schemas.microsoft.com/office/drawing/2014/main" id="{478584B3-295C-3740-87D3-63F5A59A2520}"/>
              </a:ext>
            </a:extLst>
          </p:cNvPr>
          <p:cNvSpPr txBox="1">
            <a:spLocks/>
          </p:cNvSpPr>
          <p:nvPr/>
        </p:nvSpPr>
        <p:spPr>
          <a:xfrm>
            <a:off x="745951" y="559813"/>
            <a:ext cx="13091237" cy="1738216"/>
          </a:xfrm>
          <a:prstGeom prst="rect">
            <a:avLst/>
          </a:prstGeom>
        </p:spPr>
        <p:txBody>
          <a:bodyPr/>
          <a:lstStyle>
            <a:lvl1pPr marL="285750" indent="-285750" algn="l" defTabSz="109728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 lang="en-US" sz="2800" b="0" kern="1200" dirty="0">
                <a:solidFill>
                  <a:srgbClr val="414B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Font typeface="Wingdings" pitchFamily="2" charset="2"/>
              <a:buNone/>
            </a:pPr>
            <a:r>
              <a:rPr lang="nl-NL" sz="5400" b="1" dirty="0">
                <a:solidFill>
                  <a:srgbClr val="000000"/>
                </a:solidFill>
                <a:latin typeface="Lato" panose="020F0502020204030203" pitchFamily="34" charset="77"/>
              </a:rPr>
              <a:t>Resultaat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D53D34D-AE08-0846-9693-4B0CFEEC72F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552" y="7750365"/>
            <a:ext cx="1369848" cy="479235"/>
          </a:xfrm>
          <a:prstGeom prst="rect">
            <a:avLst/>
          </a:prstGeom>
        </p:spPr>
      </p:pic>
      <p:sp>
        <p:nvSpPr>
          <p:cNvPr id="6" name="Afgeronde rechthoek 5">
            <a:extLst>
              <a:ext uri="{FF2B5EF4-FFF2-40B4-BE49-F238E27FC236}">
                <a16:creationId xmlns:a16="http://schemas.microsoft.com/office/drawing/2014/main" id="{BD13848B-D2AD-7B4C-847A-7A53EC8C2583}"/>
              </a:ext>
            </a:extLst>
          </p:cNvPr>
          <p:cNvSpPr/>
          <p:nvPr/>
        </p:nvSpPr>
        <p:spPr>
          <a:xfrm>
            <a:off x="855840" y="2660040"/>
            <a:ext cx="2037600" cy="227645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NL" sz="2400" b="1" dirty="0" err="1">
                <a:solidFill>
                  <a:srgbClr val="000000"/>
                </a:solidFill>
                <a:latin typeface="Lato" panose="020F0502020204030203" pitchFamily="34" charset="77"/>
              </a:rPr>
              <a:t>Add</a:t>
            </a:r>
            <a:r>
              <a:rPr lang="nl-NL" sz="2400" b="1" dirty="0">
                <a:solidFill>
                  <a:srgbClr val="000000"/>
                </a:solidFill>
                <a:latin typeface="Lato" panose="020F0502020204030203" pitchFamily="34" charset="77"/>
              </a:rPr>
              <a:t> </a:t>
            </a:r>
            <a:r>
              <a:rPr lang="nl-NL" sz="2400" b="1" dirty="0" err="1">
                <a:solidFill>
                  <a:srgbClr val="000000"/>
                </a:solidFill>
                <a:latin typeface="Lato" panose="020F0502020204030203" pitchFamily="34" charset="77"/>
              </a:rPr>
              <a:t>to</a:t>
            </a:r>
            <a:r>
              <a:rPr lang="nl-NL" sz="2400" b="1" dirty="0">
                <a:solidFill>
                  <a:srgbClr val="000000"/>
                </a:solidFill>
                <a:latin typeface="Lato" panose="020F0502020204030203" pitchFamily="34" charset="77"/>
              </a:rPr>
              <a:t> cart</a:t>
            </a:r>
          </a:p>
          <a:p>
            <a:pPr algn="ctr"/>
            <a:r>
              <a:rPr lang="nl-NL" sz="1400" i="1" dirty="0">
                <a:solidFill>
                  <a:srgbClr val="262626"/>
                </a:solidFill>
                <a:latin typeface="Lato" panose="020F0502020204030203" pitchFamily="34" charset="77"/>
                <a:ea typeface="Calibri"/>
                <a:cs typeface="Calibri"/>
                <a:sym typeface="Calibri"/>
              </a:rPr>
              <a:t>(99,2% </a:t>
            </a:r>
            <a:r>
              <a:rPr lang="nl-NL" sz="1400" i="1" dirty="0" err="1">
                <a:solidFill>
                  <a:srgbClr val="262626"/>
                </a:solidFill>
                <a:latin typeface="Lato" panose="020F0502020204030203" pitchFamily="34" charset="77"/>
                <a:ea typeface="Calibri"/>
                <a:cs typeface="Calibri"/>
                <a:sym typeface="Calibri"/>
              </a:rPr>
              <a:t>probability</a:t>
            </a:r>
            <a:r>
              <a:rPr lang="nl-NL" sz="1400" i="1" dirty="0">
                <a:solidFill>
                  <a:srgbClr val="262626"/>
                </a:solidFill>
                <a:latin typeface="Lato" panose="020F0502020204030203" pitchFamily="34" charset="77"/>
                <a:ea typeface="Calibri"/>
                <a:cs typeface="Calibri"/>
                <a:sym typeface="Calibri"/>
              </a:rPr>
              <a:t>)</a:t>
            </a:r>
            <a:endParaRPr lang="nl-NL" sz="1400" b="1" i="1" dirty="0">
              <a:solidFill>
                <a:srgbClr val="000000"/>
              </a:solidFill>
              <a:latin typeface="Lato" panose="020F0502020204030203" pitchFamily="34" charset="77"/>
            </a:endParaRPr>
          </a:p>
          <a:p>
            <a:pPr algn="ctr"/>
            <a:endParaRPr lang="nl-NL" sz="3600" dirty="0">
              <a:solidFill>
                <a:srgbClr val="000000"/>
              </a:solidFill>
              <a:latin typeface="Lato" panose="020F0502020204030203" pitchFamily="34" charset="77"/>
            </a:endParaRPr>
          </a:p>
          <a:p>
            <a:pPr algn="ctr"/>
            <a:r>
              <a:rPr lang="nl-NL" sz="3200" b="1" dirty="0">
                <a:solidFill>
                  <a:srgbClr val="000000"/>
                </a:solidFill>
                <a:latin typeface="Lato" panose="020F0502020204030203" pitchFamily="34" charset="77"/>
              </a:rPr>
              <a:t>+5,88%</a:t>
            </a:r>
          </a:p>
          <a:p>
            <a:pPr algn="ctr"/>
            <a:endParaRPr lang="nl-NL" sz="2000" i="1" dirty="0">
              <a:solidFill>
                <a:srgbClr val="262626"/>
              </a:solidFill>
              <a:latin typeface="Lato" panose="020F0502020204030203" pitchFamily="34" charset="77"/>
              <a:ea typeface="Calibri"/>
              <a:cs typeface="Calibri"/>
              <a:sym typeface="Calibri"/>
            </a:endParaRPr>
          </a:p>
        </p:txBody>
      </p:sp>
      <p:sp>
        <p:nvSpPr>
          <p:cNvPr id="9" name="Afgeronde rechthoek 8">
            <a:extLst>
              <a:ext uri="{FF2B5EF4-FFF2-40B4-BE49-F238E27FC236}">
                <a16:creationId xmlns:a16="http://schemas.microsoft.com/office/drawing/2014/main" id="{9E929E69-6CCF-0043-80C1-14FE201D9806}"/>
              </a:ext>
            </a:extLst>
          </p:cNvPr>
          <p:cNvSpPr/>
          <p:nvPr/>
        </p:nvSpPr>
        <p:spPr>
          <a:xfrm>
            <a:off x="5318937" y="2660041"/>
            <a:ext cx="2037357" cy="22764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NL" sz="2400" b="1" dirty="0" err="1">
                <a:solidFill>
                  <a:srgbClr val="000000"/>
                </a:solidFill>
                <a:latin typeface="Lato" panose="020F0502020204030203" pitchFamily="34" charset="77"/>
              </a:rPr>
              <a:t>Avg</a:t>
            </a:r>
            <a:r>
              <a:rPr lang="nl-NL" sz="2400" b="1" dirty="0">
                <a:solidFill>
                  <a:srgbClr val="000000"/>
                </a:solidFill>
                <a:latin typeface="Lato" panose="020F0502020204030203" pitchFamily="34" charset="77"/>
              </a:rPr>
              <a:t>. order </a:t>
            </a:r>
            <a:r>
              <a:rPr lang="nl-NL" sz="2400" b="1" dirty="0" err="1">
                <a:solidFill>
                  <a:srgbClr val="000000"/>
                </a:solidFill>
                <a:latin typeface="Lato" panose="020F0502020204030203" pitchFamily="34" charset="77"/>
              </a:rPr>
              <a:t>quantity</a:t>
            </a:r>
            <a:endParaRPr lang="nl-NL" sz="2400" b="1" dirty="0">
              <a:solidFill>
                <a:srgbClr val="000000"/>
              </a:solidFill>
              <a:latin typeface="Lato" panose="020F0502020204030203" pitchFamily="34" charset="77"/>
            </a:endParaRPr>
          </a:p>
          <a:p>
            <a:pPr algn="ctr"/>
            <a:endParaRPr lang="nl-NL" sz="2800" dirty="0">
              <a:solidFill>
                <a:srgbClr val="000000"/>
              </a:solidFill>
              <a:latin typeface="Lato" panose="020F0502020204030203" pitchFamily="34" charset="77"/>
            </a:endParaRPr>
          </a:p>
          <a:p>
            <a:pPr algn="ctr"/>
            <a:r>
              <a:rPr lang="nl-NL" sz="3200" b="1" dirty="0">
                <a:solidFill>
                  <a:srgbClr val="000000"/>
                </a:solidFill>
                <a:latin typeface="Lato" panose="020F0502020204030203" pitchFamily="34" charset="77"/>
              </a:rPr>
              <a:t>+ 6,4%</a:t>
            </a:r>
          </a:p>
        </p:txBody>
      </p:sp>
      <p:sp>
        <p:nvSpPr>
          <p:cNvPr id="10" name="Afgeronde rechthoek 9">
            <a:extLst>
              <a:ext uri="{FF2B5EF4-FFF2-40B4-BE49-F238E27FC236}">
                <a16:creationId xmlns:a16="http://schemas.microsoft.com/office/drawing/2014/main" id="{4AE9582D-1B64-9942-A5BD-4A5D077059A2}"/>
              </a:ext>
            </a:extLst>
          </p:cNvPr>
          <p:cNvSpPr/>
          <p:nvPr/>
        </p:nvSpPr>
        <p:spPr>
          <a:xfrm>
            <a:off x="855839" y="5942852"/>
            <a:ext cx="2037600" cy="1910967"/>
          </a:xfrm>
          <a:prstGeom prst="roundRect">
            <a:avLst/>
          </a:prstGeom>
          <a:noFill/>
          <a:ln w="28575">
            <a:solidFill>
              <a:srgbClr val="0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NL" sz="2400" b="1" dirty="0" err="1">
                <a:solidFill>
                  <a:srgbClr val="000000"/>
                </a:solidFill>
                <a:latin typeface="Lato" panose="020F0502020204030203" pitchFamily="34" charset="77"/>
              </a:rPr>
              <a:t>Add</a:t>
            </a:r>
            <a:r>
              <a:rPr lang="nl-NL" sz="2400" b="1" dirty="0">
                <a:solidFill>
                  <a:srgbClr val="000000"/>
                </a:solidFill>
                <a:latin typeface="Lato" panose="020F0502020204030203" pitchFamily="34" charset="77"/>
              </a:rPr>
              <a:t> box </a:t>
            </a:r>
            <a:r>
              <a:rPr lang="nl-NL" sz="2400" b="1" dirty="0" err="1">
                <a:solidFill>
                  <a:srgbClr val="000000"/>
                </a:solidFill>
                <a:latin typeface="Lato" panose="020F0502020204030203" pitchFamily="34" charset="77"/>
              </a:rPr>
              <a:t>to</a:t>
            </a:r>
            <a:r>
              <a:rPr lang="nl-NL" sz="2400" b="1" dirty="0">
                <a:solidFill>
                  <a:srgbClr val="000000"/>
                </a:solidFill>
                <a:latin typeface="Lato" panose="020F0502020204030203" pitchFamily="34" charset="77"/>
              </a:rPr>
              <a:t> cart button</a:t>
            </a:r>
          </a:p>
          <a:p>
            <a:pPr algn="ctr"/>
            <a:endParaRPr lang="nl-NL" sz="2800" dirty="0">
              <a:solidFill>
                <a:srgbClr val="000000"/>
              </a:solidFill>
              <a:latin typeface="Lato" panose="020F0502020204030203" pitchFamily="34" charset="77"/>
            </a:endParaRPr>
          </a:p>
          <a:p>
            <a:pPr algn="ctr"/>
            <a:r>
              <a:rPr lang="nl-NL" sz="3200" b="1" dirty="0">
                <a:solidFill>
                  <a:srgbClr val="000000"/>
                </a:solidFill>
                <a:latin typeface="Lato" panose="020F0502020204030203" pitchFamily="34" charset="77"/>
              </a:rPr>
              <a:t>7,25%</a:t>
            </a:r>
          </a:p>
        </p:txBody>
      </p:sp>
      <p:sp>
        <p:nvSpPr>
          <p:cNvPr id="11" name="Afgeronde rechthoek 10">
            <a:extLst>
              <a:ext uri="{FF2B5EF4-FFF2-40B4-BE49-F238E27FC236}">
                <a16:creationId xmlns:a16="http://schemas.microsoft.com/office/drawing/2014/main" id="{35E0138C-E83B-6042-8D94-FE221B2C843A}"/>
              </a:ext>
            </a:extLst>
          </p:cNvPr>
          <p:cNvSpPr/>
          <p:nvPr/>
        </p:nvSpPr>
        <p:spPr>
          <a:xfrm>
            <a:off x="9549903" y="2660041"/>
            <a:ext cx="1805469" cy="22764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NL" sz="2400" b="1" dirty="0" err="1">
                <a:solidFill>
                  <a:srgbClr val="000000"/>
                </a:solidFill>
                <a:latin typeface="Lato" panose="020F0502020204030203" pitchFamily="34" charset="77"/>
              </a:rPr>
              <a:t>Revenue</a:t>
            </a:r>
            <a:r>
              <a:rPr lang="nl-NL" sz="2400" b="1" dirty="0">
                <a:solidFill>
                  <a:srgbClr val="000000"/>
                </a:solidFill>
                <a:latin typeface="Lato" panose="020F0502020204030203" pitchFamily="34" charset="77"/>
              </a:rPr>
              <a:t> per </a:t>
            </a:r>
            <a:r>
              <a:rPr lang="nl-NL" sz="2400" b="1" dirty="0" err="1">
                <a:solidFill>
                  <a:srgbClr val="000000"/>
                </a:solidFill>
                <a:latin typeface="Lato" panose="020F0502020204030203" pitchFamily="34" charset="77"/>
              </a:rPr>
              <a:t>visitor</a:t>
            </a:r>
            <a:endParaRPr lang="nl-NL" sz="2400" b="1" dirty="0">
              <a:solidFill>
                <a:srgbClr val="000000"/>
              </a:solidFill>
              <a:latin typeface="Lato" panose="020F0502020204030203" pitchFamily="34" charset="77"/>
            </a:endParaRPr>
          </a:p>
          <a:p>
            <a:pPr algn="ctr"/>
            <a:endParaRPr lang="nl-NL" sz="2800" dirty="0">
              <a:solidFill>
                <a:srgbClr val="000000"/>
              </a:solidFill>
              <a:latin typeface="Lato" panose="020F0502020204030203" pitchFamily="34" charset="77"/>
            </a:endParaRPr>
          </a:p>
          <a:p>
            <a:pPr algn="ctr"/>
            <a:r>
              <a:rPr lang="nl-NL" sz="3200" b="1" dirty="0">
                <a:solidFill>
                  <a:srgbClr val="000000"/>
                </a:solidFill>
                <a:latin typeface="Lato" panose="020F0502020204030203" pitchFamily="34" charset="77"/>
              </a:rPr>
              <a:t>+ € 0,44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B07E34F-3FCA-3046-91F8-D1918E8F4126}"/>
              </a:ext>
            </a:extLst>
          </p:cNvPr>
          <p:cNvSpPr txBox="1"/>
          <p:nvPr/>
        </p:nvSpPr>
        <p:spPr>
          <a:xfrm>
            <a:off x="855839" y="4936491"/>
            <a:ext cx="203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dirty="0">
                <a:solidFill>
                  <a:schemeClr val="bg1"/>
                </a:solidFill>
              </a:rPr>
              <a:t>↧</a:t>
            </a:r>
          </a:p>
        </p:txBody>
      </p:sp>
      <p:sp>
        <p:nvSpPr>
          <p:cNvPr id="8" name="Afgeronde rechthoek 7">
            <a:extLst>
              <a:ext uri="{FF2B5EF4-FFF2-40B4-BE49-F238E27FC236}">
                <a16:creationId xmlns:a16="http://schemas.microsoft.com/office/drawing/2014/main" id="{B5439151-0C36-674A-A3A5-956DA2C50BE2}"/>
              </a:ext>
            </a:extLst>
          </p:cNvPr>
          <p:cNvSpPr/>
          <p:nvPr/>
        </p:nvSpPr>
        <p:spPr>
          <a:xfrm>
            <a:off x="7550364" y="2660041"/>
            <a:ext cx="1805469" cy="22764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NL" sz="2400" b="1" dirty="0" err="1">
                <a:solidFill>
                  <a:srgbClr val="000000"/>
                </a:solidFill>
                <a:latin typeface="Lato" panose="020F0502020204030203" pitchFamily="34" charset="77"/>
              </a:rPr>
              <a:t>Avg</a:t>
            </a:r>
            <a:r>
              <a:rPr lang="nl-NL" sz="2400" b="1" dirty="0">
                <a:solidFill>
                  <a:srgbClr val="000000"/>
                </a:solidFill>
                <a:latin typeface="Lato" panose="020F0502020204030203" pitchFamily="34" charset="77"/>
              </a:rPr>
              <a:t>. order </a:t>
            </a:r>
            <a:r>
              <a:rPr lang="nl-NL" sz="2400" b="1" dirty="0" err="1">
                <a:solidFill>
                  <a:srgbClr val="000000"/>
                </a:solidFill>
                <a:latin typeface="Lato" panose="020F0502020204030203" pitchFamily="34" charset="77"/>
              </a:rPr>
              <a:t>value</a:t>
            </a:r>
            <a:endParaRPr lang="nl-NL" sz="2400" b="1" dirty="0">
              <a:solidFill>
                <a:srgbClr val="000000"/>
              </a:solidFill>
              <a:latin typeface="Lato" panose="020F0502020204030203" pitchFamily="34" charset="77"/>
            </a:endParaRPr>
          </a:p>
          <a:p>
            <a:pPr algn="ctr"/>
            <a:endParaRPr lang="nl-NL" sz="2800" dirty="0">
              <a:solidFill>
                <a:srgbClr val="000000"/>
              </a:solidFill>
              <a:latin typeface="Lato" panose="020F0502020204030203" pitchFamily="34" charset="77"/>
            </a:endParaRPr>
          </a:p>
          <a:p>
            <a:pPr algn="ctr"/>
            <a:r>
              <a:rPr lang="nl-NL" sz="3200" b="1" dirty="0">
                <a:solidFill>
                  <a:srgbClr val="000000"/>
                </a:solidFill>
                <a:latin typeface="Lato" panose="020F0502020204030203" pitchFamily="34" charset="77"/>
              </a:rPr>
              <a:t>+ € 1,84</a:t>
            </a:r>
          </a:p>
        </p:txBody>
      </p:sp>
    </p:spTree>
    <p:extLst>
      <p:ext uri="{BB962C8B-B14F-4D97-AF65-F5344CB8AC3E}">
        <p14:creationId xmlns:p14="http://schemas.microsoft.com/office/powerpoint/2010/main" val="687046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Afbeelding 26">
            <a:extLst>
              <a:ext uri="{FF2B5EF4-FFF2-40B4-BE49-F238E27FC236}">
                <a16:creationId xmlns:a16="http://schemas.microsoft.com/office/drawing/2014/main" id="{D76E6261-7466-2E4E-B985-6026FF8799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51" y="4348447"/>
            <a:ext cx="720000" cy="720000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BDFBEDBF-860B-934F-BE6D-94264D609E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51" y="6852934"/>
            <a:ext cx="720000" cy="72000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EFEB5519-448B-4E4C-B6A9-2482FF4662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05" y="5612270"/>
            <a:ext cx="720000" cy="720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E48E334-27B2-334E-B2BE-BE73878EA2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51" y="3084624"/>
            <a:ext cx="720000" cy="720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24A2508-3B93-C042-AE7F-68932877A3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60" y="1843959"/>
            <a:ext cx="720000" cy="720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D53D34D-AE08-0846-9693-4B0CFEEC72F0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552" y="7750365"/>
            <a:ext cx="1369848" cy="479235"/>
          </a:xfrm>
          <a:prstGeom prst="rect">
            <a:avLst/>
          </a:prstGeom>
        </p:spPr>
      </p:pic>
      <p:sp>
        <p:nvSpPr>
          <p:cNvPr id="15" name="Tijdelijke aanduiding voor tekst 7">
            <a:extLst>
              <a:ext uri="{FF2B5EF4-FFF2-40B4-BE49-F238E27FC236}">
                <a16:creationId xmlns:a16="http://schemas.microsoft.com/office/drawing/2014/main" id="{478584B3-295C-3740-87D3-63F5A59A2520}"/>
              </a:ext>
            </a:extLst>
          </p:cNvPr>
          <p:cNvSpPr txBox="1">
            <a:spLocks/>
          </p:cNvSpPr>
          <p:nvPr/>
        </p:nvSpPr>
        <p:spPr>
          <a:xfrm>
            <a:off x="745951" y="559813"/>
            <a:ext cx="13091237" cy="1738216"/>
          </a:xfrm>
          <a:prstGeom prst="rect">
            <a:avLst/>
          </a:prstGeom>
        </p:spPr>
        <p:txBody>
          <a:bodyPr/>
          <a:lstStyle>
            <a:lvl1pPr marL="285750" indent="-285750" algn="l" defTabSz="109728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 lang="en-US" sz="2800" b="0" kern="1200" dirty="0">
                <a:solidFill>
                  <a:srgbClr val="414B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Font typeface="Wingdings" pitchFamily="2" charset="2"/>
              <a:buNone/>
            </a:pPr>
            <a:r>
              <a:rPr lang="nl-NL" sz="5400" b="1" dirty="0">
                <a:solidFill>
                  <a:srgbClr val="000000"/>
                </a:solidFill>
                <a:latin typeface="Lato" panose="020F0502020204030203" pitchFamily="34" charset="77"/>
              </a:rPr>
              <a:t>Conclusie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719692EC-394A-C446-8931-1691B8E05EBC}"/>
              </a:ext>
            </a:extLst>
          </p:cNvPr>
          <p:cNvSpPr txBox="1"/>
          <p:nvPr/>
        </p:nvSpPr>
        <p:spPr>
          <a:xfrm>
            <a:off x="2007088" y="1788460"/>
            <a:ext cx="1088219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l-NL" sz="2400" dirty="0">
                <a:solidFill>
                  <a:srgbClr val="000000"/>
                </a:solidFill>
                <a:latin typeface="Lato" panose="020F0502020204030203" pitchFamily="34" charset="77"/>
              </a:rPr>
              <a:t>We kunnen de</a:t>
            </a:r>
            <a:r>
              <a:rPr lang="nl-NL" sz="2400" b="1" dirty="0">
                <a:solidFill>
                  <a:srgbClr val="000000"/>
                </a:solidFill>
                <a:latin typeface="Lato" panose="020F0502020204030203" pitchFamily="34" charset="77"/>
              </a:rPr>
              <a:t> user </a:t>
            </a:r>
            <a:r>
              <a:rPr lang="nl-NL" sz="2400" b="1" dirty="0" err="1">
                <a:solidFill>
                  <a:srgbClr val="000000"/>
                </a:solidFill>
                <a:latin typeface="Lato" panose="020F0502020204030203" pitchFamily="34" charset="77"/>
              </a:rPr>
              <a:t>experience</a:t>
            </a:r>
            <a:r>
              <a:rPr lang="nl-NL" sz="2400" b="1" dirty="0">
                <a:solidFill>
                  <a:srgbClr val="000000"/>
                </a:solidFill>
                <a:latin typeface="Lato" panose="020F0502020204030203" pitchFamily="34" charset="77"/>
              </a:rPr>
              <a:t> </a:t>
            </a:r>
            <a:r>
              <a:rPr lang="nl-NL" sz="2400" dirty="0">
                <a:solidFill>
                  <a:srgbClr val="000000"/>
                </a:solidFill>
                <a:latin typeface="Lato" panose="020F0502020204030203" pitchFamily="34" charset="77"/>
              </a:rPr>
              <a:t>en</a:t>
            </a:r>
            <a:r>
              <a:rPr lang="nl-NL" sz="2400" b="1" dirty="0">
                <a:solidFill>
                  <a:srgbClr val="000000"/>
                </a:solidFill>
                <a:latin typeface="Lato" panose="020F0502020204030203" pitchFamily="34" charset="77"/>
              </a:rPr>
              <a:t> omzet verbeteren </a:t>
            </a:r>
            <a:r>
              <a:rPr lang="nl-NL" sz="2400" dirty="0">
                <a:solidFill>
                  <a:srgbClr val="000000"/>
                </a:solidFill>
                <a:latin typeface="Lato" panose="020F0502020204030203" pitchFamily="34" charset="77"/>
              </a:rPr>
              <a:t>door een optie toe te voegen om met 1 klik een volledige doos van hetzelfde product toe te voegen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5AE4C59D-630C-2544-A4B5-4DE7D0DE732B}"/>
              </a:ext>
            </a:extLst>
          </p:cNvPr>
          <p:cNvSpPr txBox="1"/>
          <p:nvPr/>
        </p:nvSpPr>
        <p:spPr>
          <a:xfrm>
            <a:off x="2007088" y="3040704"/>
            <a:ext cx="1088219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l-NL" sz="2400" dirty="0">
                <a:solidFill>
                  <a:srgbClr val="000000"/>
                </a:solidFill>
                <a:latin typeface="Lato" panose="020F0502020204030203" pitchFamily="34" charset="77"/>
              </a:rPr>
              <a:t>We hebben een indicatie dat het </a:t>
            </a:r>
            <a:r>
              <a:rPr lang="nl-NL" sz="2400" b="1" dirty="0">
                <a:solidFill>
                  <a:srgbClr val="000000"/>
                </a:solidFill>
                <a:latin typeface="Lato" panose="020F0502020204030203" pitchFamily="34" charset="77"/>
              </a:rPr>
              <a:t>verminderen van het aantal benodigde kliks </a:t>
            </a:r>
            <a:r>
              <a:rPr lang="nl-NL" sz="2400" dirty="0">
                <a:solidFill>
                  <a:srgbClr val="000000"/>
                </a:solidFill>
                <a:latin typeface="Lato" panose="020F0502020204030203" pitchFamily="34" charset="77"/>
              </a:rPr>
              <a:t>positief is, en gaan nu experimenteren met </a:t>
            </a:r>
            <a:r>
              <a:rPr lang="nl-NL" sz="2400" i="1" dirty="0">
                <a:solidFill>
                  <a:srgbClr val="000000"/>
                </a:solidFill>
                <a:latin typeface="Lato" panose="020F0502020204030203" pitchFamily="34" charset="77"/>
              </a:rPr>
              <a:t>bijvoorbeeld</a:t>
            </a:r>
            <a:r>
              <a:rPr lang="nl-NL" sz="2400" dirty="0">
                <a:solidFill>
                  <a:srgbClr val="000000"/>
                </a:solidFill>
                <a:latin typeface="Lato" panose="020F0502020204030203" pitchFamily="34" charset="77"/>
              </a:rPr>
              <a:t> een 1-click </a:t>
            </a:r>
            <a:r>
              <a:rPr lang="nl-NL" sz="2400" dirty="0" err="1">
                <a:solidFill>
                  <a:srgbClr val="000000"/>
                </a:solidFill>
                <a:latin typeface="Lato" panose="020F0502020204030203" pitchFamily="34" charset="77"/>
              </a:rPr>
              <a:t>checkout</a:t>
            </a:r>
            <a:endParaRPr lang="nl-NL" sz="2400" dirty="0">
              <a:solidFill>
                <a:srgbClr val="000000"/>
              </a:solidFill>
              <a:latin typeface="Lato" panose="020F0502020204030203" pitchFamily="34" charset="77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EE9A8C20-BF5C-7C4A-9D68-E0BF7A7E4DB3}"/>
              </a:ext>
            </a:extLst>
          </p:cNvPr>
          <p:cNvSpPr txBox="1"/>
          <p:nvPr/>
        </p:nvSpPr>
        <p:spPr>
          <a:xfrm>
            <a:off x="2007088" y="6797436"/>
            <a:ext cx="1088219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l-NL" sz="2400" dirty="0">
                <a:solidFill>
                  <a:srgbClr val="000000"/>
                </a:solidFill>
                <a:latin typeface="Lato" panose="020F0502020204030203" pitchFamily="34" charset="77"/>
              </a:rPr>
              <a:t>Experimenteren kan een grote impact hebben op </a:t>
            </a:r>
            <a:r>
              <a:rPr lang="nl-NL" sz="2400" b="1" dirty="0">
                <a:solidFill>
                  <a:srgbClr val="000000"/>
                </a:solidFill>
                <a:latin typeface="Lato" panose="020F0502020204030203" pitchFamily="34" charset="77"/>
              </a:rPr>
              <a:t>alle delen </a:t>
            </a:r>
            <a:r>
              <a:rPr lang="nl-NL" sz="2400" dirty="0">
                <a:solidFill>
                  <a:srgbClr val="000000"/>
                </a:solidFill>
                <a:latin typeface="Lato" panose="020F0502020204030203" pitchFamily="34" charset="77"/>
              </a:rPr>
              <a:t>van je organisatie, en moet daarom ook in alle teams op de roadmap komen te staan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62D27ABC-1DE2-FC46-8771-7E97FDEB67A6}"/>
              </a:ext>
            </a:extLst>
          </p:cNvPr>
          <p:cNvSpPr txBox="1"/>
          <p:nvPr/>
        </p:nvSpPr>
        <p:spPr>
          <a:xfrm>
            <a:off x="2007088" y="4292948"/>
            <a:ext cx="1088219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l-NL" sz="2400" dirty="0">
                <a:solidFill>
                  <a:srgbClr val="000000"/>
                </a:solidFill>
                <a:latin typeface="Lato" panose="020F0502020204030203" pitchFamily="34" charset="77"/>
              </a:rPr>
              <a:t>De kosten van het experiment bedroegen € 1.890, waardoor we met dit experiment een </a:t>
            </a:r>
            <a:r>
              <a:rPr lang="nl-NL" sz="2400" b="1" dirty="0">
                <a:solidFill>
                  <a:srgbClr val="000000"/>
                </a:solidFill>
                <a:latin typeface="Lato" panose="020F0502020204030203" pitchFamily="34" charset="77"/>
              </a:rPr>
              <a:t>ROI</a:t>
            </a:r>
            <a:r>
              <a:rPr lang="nl-NL" sz="2400" dirty="0">
                <a:solidFill>
                  <a:srgbClr val="000000"/>
                </a:solidFill>
                <a:latin typeface="Lato" panose="020F0502020204030203" pitchFamily="34" charset="77"/>
              </a:rPr>
              <a:t> hebben gerealiseerd van </a:t>
            </a:r>
            <a:r>
              <a:rPr lang="nl-NL" sz="2400" b="1" dirty="0">
                <a:solidFill>
                  <a:srgbClr val="000000"/>
                </a:solidFill>
                <a:latin typeface="Lato" panose="020F0502020204030203" pitchFamily="34" charset="77"/>
              </a:rPr>
              <a:t>33.656</a:t>
            </a:r>
            <a:r>
              <a:rPr lang="nl-NL" sz="2400" dirty="0">
                <a:solidFill>
                  <a:srgbClr val="000000"/>
                </a:solidFill>
                <a:latin typeface="Lato" panose="020F0502020204030203" pitchFamily="34" charset="77"/>
              </a:rPr>
              <a:t>% (!!)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F34764F4-7105-CA40-8CCB-7CD75053D952}"/>
              </a:ext>
            </a:extLst>
          </p:cNvPr>
          <p:cNvSpPr txBox="1"/>
          <p:nvPr/>
        </p:nvSpPr>
        <p:spPr>
          <a:xfrm>
            <a:off x="2007088" y="5545191"/>
            <a:ext cx="1088219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l-NL" sz="2400" dirty="0">
                <a:solidFill>
                  <a:srgbClr val="000000"/>
                </a:solidFill>
                <a:latin typeface="Lato" panose="020F0502020204030203" pitchFamily="34" charset="77"/>
              </a:rPr>
              <a:t>Dankzij het experiment is er nu extra prioriteit voor het aanbieden van volle dozen van hetzelfde product, wat de </a:t>
            </a:r>
            <a:r>
              <a:rPr lang="nl-NL" sz="2400" b="1" dirty="0">
                <a:solidFill>
                  <a:srgbClr val="000000"/>
                </a:solidFill>
                <a:latin typeface="Lato" panose="020F0502020204030203" pitchFamily="34" charset="77"/>
              </a:rPr>
              <a:t>logistieke kosten </a:t>
            </a:r>
            <a:r>
              <a:rPr lang="nl-NL" sz="2400" dirty="0">
                <a:solidFill>
                  <a:srgbClr val="000000"/>
                </a:solidFill>
                <a:latin typeface="Lato" panose="020F0502020204030203" pitchFamily="34" charset="77"/>
              </a:rPr>
              <a:t>kan verminderen</a:t>
            </a:r>
          </a:p>
        </p:txBody>
      </p:sp>
    </p:spTree>
    <p:extLst>
      <p:ext uri="{BB962C8B-B14F-4D97-AF65-F5344CB8AC3E}">
        <p14:creationId xmlns:p14="http://schemas.microsoft.com/office/powerpoint/2010/main" val="146496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05E908CA-3947-4249-85A6-BDBC4F6826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9535"/>
            <a:ext cx="14630400" cy="9719135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E2748766-43B9-8842-A1BF-6C3BD0896987}"/>
              </a:ext>
            </a:extLst>
          </p:cNvPr>
          <p:cNvSpPr/>
          <p:nvPr/>
        </p:nvSpPr>
        <p:spPr>
          <a:xfrm>
            <a:off x="0" y="563672"/>
            <a:ext cx="14630400" cy="939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ijdelijke aanduiding voor tekst 7">
            <a:extLst>
              <a:ext uri="{FF2B5EF4-FFF2-40B4-BE49-F238E27FC236}">
                <a16:creationId xmlns:a16="http://schemas.microsoft.com/office/drawing/2014/main" id="{478584B3-295C-3740-87D3-63F5A59A2520}"/>
              </a:ext>
            </a:extLst>
          </p:cNvPr>
          <p:cNvSpPr txBox="1">
            <a:spLocks/>
          </p:cNvSpPr>
          <p:nvPr/>
        </p:nvSpPr>
        <p:spPr>
          <a:xfrm>
            <a:off x="745951" y="559813"/>
            <a:ext cx="13091237" cy="1738216"/>
          </a:xfrm>
          <a:prstGeom prst="rect">
            <a:avLst/>
          </a:prstGeom>
        </p:spPr>
        <p:txBody>
          <a:bodyPr/>
          <a:lstStyle>
            <a:lvl1pPr marL="285750" indent="-285750" algn="l" defTabSz="109728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 lang="en-US" sz="2800" b="0" kern="1200" dirty="0">
                <a:solidFill>
                  <a:srgbClr val="414B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Font typeface="Wingdings" pitchFamily="2" charset="2"/>
              <a:buNone/>
            </a:pPr>
            <a:r>
              <a:rPr lang="nl-NL" sz="5400" b="1" dirty="0">
                <a:solidFill>
                  <a:srgbClr val="000000"/>
                </a:solidFill>
                <a:latin typeface="Lato" panose="020F0502020204030203" pitchFamily="34" charset="77"/>
              </a:rPr>
              <a:t>Bedankt!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5B07096-8175-3A42-8F50-38BFB1B940D7}"/>
              </a:ext>
            </a:extLst>
          </p:cNvPr>
          <p:cNvSpPr txBox="1"/>
          <p:nvPr/>
        </p:nvSpPr>
        <p:spPr>
          <a:xfrm>
            <a:off x="6638794" y="4366664"/>
            <a:ext cx="606259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chemeClr val="bg1"/>
                </a:solidFill>
              </a:rPr>
              <a:t>€ 7,50 korting op je bestelling? </a:t>
            </a:r>
          </a:p>
          <a:p>
            <a:pPr algn="ctr"/>
            <a:r>
              <a:rPr lang="nl-NL" sz="3200" dirty="0">
                <a:solidFill>
                  <a:schemeClr val="bg1"/>
                </a:solidFill>
              </a:rPr>
              <a:t>Gebruik code ‘</a:t>
            </a:r>
            <a:r>
              <a:rPr lang="nl-NL" sz="3200" b="1" dirty="0">
                <a:solidFill>
                  <a:schemeClr val="bg1"/>
                </a:solidFill>
              </a:rPr>
              <a:t>croawards19</a:t>
            </a:r>
            <a:r>
              <a:rPr lang="nl-NL" sz="3200" dirty="0">
                <a:solidFill>
                  <a:schemeClr val="bg1"/>
                </a:solidFill>
              </a:rPr>
              <a:t>’ </a:t>
            </a:r>
          </a:p>
          <a:p>
            <a:pPr algn="ctr"/>
            <a:r>
              <a:rPr lang="nl-NL" sz="1800" dirty="0">
                <a:solidFill>
                  <a:schemeClr val="bg1"/>
                </a:solidFill>
              </a:rPr>
              <a:t>Minimale bestelwaarde € 34,95, geldig t/m 4 november.</a:t>
            </a:r>
          </a:p>
        </p:txBody>
      </p:sp>
    </p:spTree>
    <p:extLst>
      <p:ext uri="{BB962C8B-B14F-4D97-AF65-F5344CB8AC3E}">
        <p14:creationId xmlns:p14="http://schemas.microsoft.com/office/powerpoint/2010/main" val="1790329162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Alpha">
      <a:dk1>
        <a:srgbClr val="F3584E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DDMA 1">
      <a:dk1>
        <a:srgbClr val="414B54"/>
      </a:dk1>
      <a:lt1>
        <a:srgbClr val="FFFFFF"/>
      </a:lt1>
      <a:dk2>
        <a:srgbClr val="AEBDC8"/>
      </a:dk2>
      <a:lt2>
        <a:srgbClr val="E7E6E6"/>
      </a:lt2>
      <a:accent1>
        <a:srgbClr val="414B54"/>
      </a:accent1>
      <a:accent2>
        <a:srgbClr val="FFFF00"/>
      </a:accent2>
      <a:accent3>
        <a:srgbClr val="AEBDC8"/>
      </a:accent3>
      <a:accent4>
        <a:srgbClr val="E2E1EE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18684</TotalTime>
  <Words>559</Words>
  <Application>Microsoft Macintosh PowerPoint</Application>
  <PresentationFormat>Aangepast</PresentationFormat>
  <Paragraphs>94</Paragraphs>
  <Slides>9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Lato</vt:lpstr>
      <vt:lpstr>Wingdings</vt:lpstr>
      <vt:lpstr>4_Office Theme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davidm</dc:creator>
  <cp:lastModifiedBy>Lars Harmsen</cp:lastModifiedBy>
  <cp:revision>462</cp:revision>
  <cp:lastPrinted>2019-01-31T13:19:56Z</cp:lastPrinted>
  <dcterms:created xsi:type="dcterms:W3CDTF">2015-03-05T08:28:47Z</dcterms:created>
  <dcterms:modified xsi:type="dcterms:W3CDTF">2019-10-03T11:40:07Z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06dc7bfe-1cc0-4d5e-89ba-5299804331d6</vt:lpwstr>
  </property>
  <property fmtid="{D5CDD505-2E9C-101B-9397-08002B2CF9AE}" pid="3" name="DellClassification">
    <vt:lpwstr>No Restrictions</vt:lpwstr>
  </property>
  <property fmtid="{D5CDD505-2E9C-101B-9397-08002B2CF9AE}" pid="4" name="DellSubLabels">
    <vt:lpwstr/>
  </property>
</Properties>
</file>